
<file path=[Content_Types].xml><?xml version="1.0" encoding="utf-8"?>
<Types xmlns="http://schemas.openxmlformats.org/package/2006/content-types">
  <Default Extension="jpe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1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5" r:id="rId3"/>
    <p:sldId id="266" r:id="rId4"/>
    <p:sldId id="267" r:id="rId5"/>
    <p:sldId id="260" r:id="rId6"/>
    <p:sldId id="268" r:id="rId7"/>
    <p:sldId id="270" r:id="rId8"/>
    <p:sldId id="273" r:id="rId9"/>
    <p:sldId id="277" r:id="rId10"/>
    <p:sldId id="279" r:id="rId11"/>
    <p:sldId id="261" r:id="rId12"/>
    <p:sldId id="269" r:id="rId13"/>
    <p:sldId id="278" r:id="rId14"/>
    <p:sldId id="262" r:id="rId15"/>
    <p:sldId id="280" r:id="rId16"/>
    <p:sldId id="263" r:id="rId17"/>
    <p:sldId id="284" r:id="rId18"/>
    <p:sldId id="283" r:id="rId19"/>
    <p:sldId id="28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1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70BC2-E493-B842-956B-F09A5692899C}" type="doc">
      <dgm:prSet loTypeId="urn:microsoft.com/office/officeart/2018/2/layout/Icon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34A6689-344C-BD42-BACC-DE534A57FF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 dirty="0"/>
            <a:t>Boolean co-abundance analysis to continuous-valued data                      </a:t>
          </a:r>
        </a:p>
      </dgm:t>
    </dgm:pt>
    <dgm:pt modelId="{EFB5DB11-3034-4F4D-BAD7-8E629F9CF5EB}" type="parTrans" cxnId="{CF39D1AF-CE3E-DC49-8495-57DCF131F8C0}">
      <dgm:prSet/>
      <dgm:spPr/>
      <dgm:t>
        <a:bodyPr/>
        <a:lstStyle/>
        <a:p>
          <a:endParaRPr lang="en-GB"/>
        </a:p>
      </dgm:t>
    </dgm:pt>
    <dgm:pt modelId="{CAB40CC6-2C27-8345-9EF1-756BC6404C33}" type="sibTrans" cxnId="{CF39D1AF-CE3E-DC49-8495-57DCF131F8C0}">
      <dgm:prSet/>
      <dgm:spPr/>
      <dgm:t>
        <a:bodyPr/>
        <a:lstStyle/>
        <a:p>
          <a:endParaRPr lang="en-GB"/>
        </a:p>
      </dgm:t>
    </dgm:pt>
    <dgm:pt modelId="{1F17BDB4-D40F-CB47-8FE7-F6A130AD96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400"/>
            <a:t>Find correlation in the data</a:t>
          </a:r>
        </a:p>
      </dgm:t>
    </dgm:pt>
    <dgm:pt modelId="{7454637A-D68B-FE41-BB78-EB46FBAF642B}" type="parTrans" cxnId="{8FA755F5-D363-0442-9767-401C4F975E7A}">
      <dgm:prSet/>
      <dgm:spPr/>
      <dgm:t>
        <a:bodyPr/>
        <a:lstStyle/>
        <a:p>
          <a:endParaRPr lang="en-GB"/>
        </a:p>
      </dgm:t>
    </dgm:pt>
    <dgm:pt modelId="{369F4E23-4382-884C-9645-DC5B25F8C67F}" type="sibTrans" cxnId="{8FA755F5-D363-0442-9767-401C4F975E7A}">
      <dgm:prSet/>
      <dgm:spPr/>
      <dgm:t>
        <a:bodyPr/>
        <a:lstStyle/>
        <a:p>
          <a:endParaRPr lang="en-GB"/>
        </a:p>
      </dgm:t>
    </dgm:pt>
    <dgm:pt modelId="{02866C2C-4881-3F47-BEA1-98DC599D58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Generalize ESABO method to weighted neural networks</a:t>
          </a:r>
          <a:endParaRPr lang="en-IN" dirty="0"/>
        </a:p>
      </dgm:t>
    </dgm:pt>
    <dgm:pt modelId="{B308FBAA-74A4-824F-A0E8-9C5072EB8185}" type="parTrans" cxnId="{BC029DA3-6601-B24E-830F-91B1B0098B0E}">
      <dgm:prSet/>
      <dgm:spPr/>
      <dgm:t>
        <a:bodyPr/>
        <a:lstStyle/>
        <a:p>
          <a:endParaRPr lang="en-GB"/>
        </a:p>
      </dgm:t>
    </dgm:pt>
    <dgm:pt modelId="{11E5F61B-0223-FA4D-88C0-A76C3F8FB91A}" type="sibTrans" cxnId="{BC029DA3-6601-B24E-830F-91B1B0098B0E}">
      <dgm:prSet/>
      <dgm:spPr/>
      <dgm:t>
        <a:bodyPr/>
        <a:lstStyle/>
        <a:p>
          <a:endParaRPr lang="en-GB"/>
        </a:p>
      </dgm:t>
    </dgm:pt>
    <dgm:pt modelId="{6ED46422-2083-AD41-A493-1A10F24BDA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Extract networks via ESABO for complex datasets</a:t>
          </a:r>
          <a:endParaRPr lang="en-IN" dirty="0"/>
        </a:p>
      </dgm:t>
    </dgm:pt>
    <dgm:pt modelId="{3C6EFF79-B71D-AB4D-92B1-B08DCB6F9A40}" type="parTrans" cxnId="{7E2E8240-5CC6-2C40-8222-72FB1A49E9FD}">
      <dgm:prSet/>
      <dgm:spPr/>
      <dgm:t>
        <a:bodyPr/>
        <a:lstStyle/>
        <a:p>
          <a:endParaRPr lang="en-GB"/>
        </a:p>
      </dgm:t>
    </dgm:pt>
    <dgm:pt modelId="{94D11229-5DED-8242-9659-52C2E1761DDD}" type="sibTrans" cxnId="{7E2E8240-5CC6-2C40-8222-72FB1A49E9FD}">
      <dgm:prSet/>
      <dgm:spPr/>
      <dgm:t>
        <a:bodyPr/>
        <a:lstStyle/>
        <a:p>
          <a:endParaRPr lang="en-GB"/>
        </a:p>
      </dgm:t>
    </dgm:pt>
    <dgm:pt modelId="{50DA7BB6-E6E5-40CB-80F7-E097D6578F2C}" type="pres">
      <dgm:prSet presAssocID="{ADA70BC2-E493-B842-956B-F09A5692899C}" presName="root" presStyleCnt="0">
        <dgm:presLayoutVars>
          <dgm:dir/>
          <dgm:resizeHandles val="exact"/>
        </dgm:presLayoutVars>
      </dgm:prSet>
      <dgm:spPr/>
    </dgm:pt>
    <dgm:pt modelId="{0D9D352A-4F96-4CE1-B9F8-C4CF3B12F426}" type="pres">
      <dgm:prSet presAssocID="{334A6689-344C-BD42-BACC-DE534A57FFC3}" presName="compNode" presStyleCnt="0"/>
      <dgm:spPr/>
    </dgm:pt>
    <dgm:pt modelId="{2660F31E-861C-4D52-9DEB-BE6E4DF8EE17}" type="pres">
      <dgm:prSet presAssocID="{334A6689-344C-BD42-BACC-DE534A57FFC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E3B626B0-7862-4D0B-9199-A38B0EB3C748}" type="pres">
      <dgm:prSet presAssocID="{334A6689-344C-BD42-BACC-DE534A57FFC3}" presName="spaceRect" presStyleCnt="0"/>
      <dgm:spPr/>
    </dgm:pt>
    <dgm:pt modelId="{F12884BF-C4CF-459E-8400-E008BF290B30}" type="pres">
      <dgm:prSet presAssocID="{334A6689-344C-BD42-BACC-DE534A57FFC3}" presName="textRect" presStyleLbl="revTx" presStyleIdx="0" presStyleCnt="4" custScaleX="123544" custScaleY="119451">
        <dgm:presLayoutVars>
          <dgm:chMax val="1"/>
          <dgm:chPref val="1"/>
        </dgm:presLayoutVars>
      </dgm:prSet>
      <dgm:spPr/>
    </dgm:pt>
    <dgm:pt modelId="{5340E65B-6BD9-4FC4-A1D2-5CB65EA671DF}" type="pres">
      <dgm:prSet presAssocID="{CAB40CC6-2C27-8345-9EF1-756BC6404C33}" presName="sibTrans" presStyleCnt="0"/>
      <dgm:spPr/>
    </dgm:pt>
    <dgm:pt modelId="{0B3FB285-E7D2-49E1-AEA5-F9B589C766A0}" type="pres">
      <dgm:prSet presAssocID="{1F17BDB4-D40F-CB47-8FE7-F6A130AD967B}" presName="compNode" presStyleCnt="0"/>
      <dgm:spPr/>
    </dgm:pt>
    <dgm:pt modelId="{E80EC7C5-E836-4034-8DAC-EC5F7FEF2B30}" type="pres">
      <dgm:prSet presAssocID="{1F17BDB4-D40F-CB47-8FE7-F6A130AD96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AEFFD8A-23AB-42D4-B29D-975332660B03}" type="pres">
      <dgm:prSet presAssocID="{1F17BDB4-D40F-CB47-8FE7-F6A130AD967B}" presName="spaceRect" presStyleCnt="0"/>
      <dgm:spPr/>
    </dgm:pt>
    <dgm:pt modelId="{02EB014C-3617-4CD8-9F80-8C1898C3B070}" type="pres">
      <dgm:prSet presAssocID="{1F17BDB4-D40F-CB47-8FE7-F6A130AD967B}" presName="textRect" presStyleLbl="revTx" presStyleIdx="1" presStyleCnt="4" custScaleX="111198" custScaleY="121349">
        <dgm:presLayoutVars>
          <dgm:chMax val="1"/>
          <dgm:chPref val="1"/>
        </dgm:presLayoutVars>
      </dgm:prSet>
      <dgm:spPr/>
    </dgm:pt>
    <dgm:pt modelId="{64F7040C-ABF6-49C6-98CF-6C5E1CACC6BC}" type="pres">
      <dgm:prSet presAssocID="{369F4E23-4382-884C-9645-DC5B25F8C67F}" presName="sibTrans" presStyleCnt="0"/>
      <dgm:spPr/>
    </dgm:pt>
    <dgm:pt modelId="{CDE2A0AB-69F9-481D-841D-F17985310B01}" type="pres">
      <dgm:prSet presAssocID="{02866C2C-4881-3F47-BEA1-98DC599D580D}" presName="compNode" presStyleCnt="0"/>
      <dgm:spPr/>
    </dgm:pt>
    <dgm:pt modelId="{78A8CF9D-23DE-4FAB-BEC1-74F5FAD8EDF4}" type="pres">
      <dgm:prSet presAssocID="{02866C2C-4881-3F47-BEA1-98DC599D58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49B9B12-DE87-45A0-AF79-A1FF633658C6}" type="pres">
      <dgm:prSet presAssocID="{02866C2C-4881-3F47-BEA1-98DC599D580D}" presName="spaceRect" presStyleCnt="0"/>
      <dgm:spPr/>
    </dgm:pt>
    <dgm:pt modelId="{9DF4813B-EC62-4024-9B9F-787230CF8007}" type="pres">
      <dgm:prSet presAssocID="{02866C2C-4881-3F47-BEA1-98DC599D580D}" presName="textRect" presStyleLbl="revTx" presStyleIdx="2" presStyleCnt="4" custScaleX="128554" custScaleY="123178">
        <dgm:presLayoutVars>
          <dgm:chMax val="1"/>
          <dgm:chPref val="1"/>
        </dgm:presLayoutVars>
      </dgm:prSet>
      <dgm:spPr/>
    </dgm:pt>
    <dgm:pt modelId="{ADA9D4AE-B515-452C-84C6-5FAD755EAFA2}" type="pres">
      <dgm:prSet presAssocID="{11E5F61B-0223-FA4D-88C0-A76C3F8FB91A}" presName="sibTrans" presStyleCnt="0"/>
      <dgm:spPr/>
    </dgm:pt>
    <dgm:pt modelId="{27707B97-08BE-41CC-83EE-B0A3CE24B062}" type="pres">
      <dgm:prSet presAssocID="{6ED46422-2083-AD41-A493-1A10F24BDAD8}" presName="compNode" presStyleCnt="0"/>
      <dgm:spPr/>
    </dgm:pt>
    <dgm:pt modelId="{38DF7F25-29E6-4E63-A942-28273F44481B}" type="pres">
      <dgm:prSet presAssocID="{6ED46422-2083-AD41-A493-1A10F24BDA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6363BE8-F2FE-4A0D-A83C-BA1ACAEEA937}" type="pres">
      <dgm:prSet presAssocID="{6ED46422-2083-AD41-A493-1A10F24BDAD8}" presName="spaceRect" presStyleCnt="0"/>
      <dgm:spPr/>
    </dgm:pt>
    <dgm:pt modelId="{00A3DF25-5841-4318-9612-6EB650A2CE26}" type="pres">
      <dgm:prSet presAssocID="{6ED46422-2083-AD41-A493-1A10F24BDAD8}" presName="textRect" presStyleLbl="revTx" presStyleIdx="3" presStyleCnt="4" custScaleY="118631">
        <dgm:presLayoutVars>
          <dgm:chMax val="1"/>
          <dgm:chPref val="1"/>
        </dgm:presLayoutVars>
      </dgm:prSet>
      <dgm:spPr/>
    </dgm:pt>
  </dgm:ptLst>
  <dgm:cxnLst>
    <dgm:cxn modelId="{E1177435-AF24-B643-8B95-92B8F11DF69E}" type="presOf" srcId="{1F17BDB4-D40F-CB47-8FE7-F6A130AD967B}" destId="{02EB014C-3617-4CD8-9F80-8C1898C3B070}" srcOrd="0" destOrd="0" presId="urn:microsoft.com/office/officeart/2018/2/layout/IconLabelList"/>
    <dgm:cxn modelId="{1E010336-0D4F-AE4B-8BCD-882468AA6582}" type="presOf" srcId="{334A6689-344C-BD42-BACC-DE534A57FFC3}" destId="{F12884BF-C4CF-459E-8400-E008BF290B30}" srcOrd="0" destOrd="0" presId="urn:microsoft.com/office/officeart/2018/2/layout/IconLabelList"/>
    <dgm:cxn modelId="{7E2E8240-5CC6-2C40-8222-72FB1A49E9FD}" srcId="{ADA70BC2-E493-B842-956B-F09A5692899C}" destId="{6ED46422-2083-AD41-A493-1A10F24BDAD8}" srcOrd="3" destOrd="0" parTransId="{3C6EFF79-B71D-AB4D-92B1-B08DCB6F9A40}" sibTransId="{94D11229-5DED-8242-9659-52C2E1761DDD}"/>
    <dgm:cxn modelId="{ED42255C-7538-844C-AE7C-BA4CC6898337}" type="presOf" srcId="{02866C2C-4881-3F47-BEA1-98DC599D580D}" destId="{9DF4813B-EC62-4024-9B9F-787230CF8007}" srcOrd="0" destOrd="0" presId="urn:microsoft.com/office/officeart/2018/2/layout/IconLabelList"/>
    <dgm:cxn modelId="{E4E11F5E-A73E-CA4D-9B11-3385BD048D8C}" type="presOf" srcId="{ADA70BC2-E493-B842-956B-F09A5692899C}" destId="{50DA7BB6-E6E5-40CB-80F7-E097D6578F2C}" srcOrd="0" destOrd="0" presId="urn:microsoft.com/office/officeart/2018/2/layout/IconLabelList"/>
    <dgm:cxn modelId="{BC029DA3-6601-B24E-830F-91B1B0098B0E}" srcId="{ADA70BC2-E493-B842-956B-F09A5692899C}" destId="{02866C2C-4881-3F47-BEA1-98DC599D580D}" srcOrd="2" destOrd="0" parTransId="{B308FBAA-74A4-824F-A0E8-9C5072EB8185}" sibTransId="{11E5F61B-0223-FA4D-88C0-A76C3F8FB91A}"/>
    <dgm:cxn modelId="{CF39D1AF-CE3E-DC49-8495-57DCF131F8C0}" srcId="{ADA70BC2-E493-B842-956B-F09A5692899C}" destId="{334A6689-344C-BD42-BACC-DE534A57FFC3}" srcOrd="0" destOrd="0" parTransId="{EFB5DB11-3034-4F4D-BAD7-8E629F9CF5EB}" sibTransId="{CAB40CC6-2C27-8345-9EF1-756BC6404C33}"/>
    <dgm:cxn modelId="{840D04BF-E49B-E345-A3D6-005176D8B3D0}" type="presOf" srcId="{6ED46422-2083-AD41-A493-1A10F24BDAD8}" destId="{00A3DF25-5841-4318-9612-6EB650A2CE26}" srcOrd="0" destOrd="0" presId="urn:microsoft.com/office/officeart/2018/2/layout/IconLabelList"/>
    <dgm:cxn modelId="{8FA755F5-D363-0442-9767-401C4F975E7A}" srcId="{ADA70BC2-E493-B842-956B-F09A5692899C}" destId="{1F17BDB4-D40F-CB47-8FE7-F6A130AD967B}" srcOrd="1" destOrd="0" parTransId="{7454637A-D68B-FE41-BB78-EB46FBAF642B}" sibTransId="{369F4E23-4382-884C-9645-DC5B25F8C67F}"/>
    <dgm:cxn modelId="{44317CFB-1AAB-C645-9551-BCFEE2FF30DF}" type="presParOf" srcId="{50DA7BB6-E6E5-40CB-80F7-E097D6578F2C}" destId="{0D9D352A-4F96-4CE1-B9F8-C4CF3B12F426}" srcOrd="0" destOrd="0" presId="urn:microsoft.com/office/officeart/2018/2/layout/IconLabelList"/>
    <dgm:cxn modelId="{F8380E8C-416F-8242-BB9A-98A7507EB22C}" type="presParOf" srcId="{0D9D352A-4F96-4CE1-B9F8-C4CF3B12F426}" destId="{2660F31E-861C-4D52-9DEB-BE6E4DF8EE17}" srcOrd="0" destOrd="0" presId="urn:microsoft.com/office/officeart/2018/2/layout/IconLabelList"/>
    <dgm:cxn modelId="{C2343899-F452-2044-8CCD-FECF3D3C7523}" type="presParOf" srcId="{0D9D352A-4F96-4CE1-B9F8-C4CF3B12F426}" destId="{E3B626B0-7862-4D0B-9199-A38B0EB3C748}" srcOrd="1" destOrd="0" presId="urn:microsoft.com/office/officeart/2018/2/layout/IconLabelList"/>
    <dgm:cxn modelId="{F74A523D-7702-6044-A00F-3E5A380D4BE3}" type="presParOf" srcId="{0D9D352A-4F96-4CE1-B9F8-C4CF3B12F426}" destId="{F12884BF-C4CF-459E-8400-E008BF290B30}" srcOrd="2" destOrd="0" presId="urn:microsoft.com/office/officeart/2018/2/layout/IconLabelList"/>
    <dgm:cxn modelId="{8428DD55-E8FA-A64A-9632-084B6693AC55}" type="presParOf" srcId="{50DA7BB6-E6E5-40CB-80F7-E097D6578F2C}" destId="{5340E65B-6BD9-4FC4-A1D2-5CB65EA671DF}" srcOrd="1" destOrd="0" presId="urn:microsoft.com/office/officeart/2018/2/layout/IconLabelList"/>
    <dgm:cxn modelId="{C7E500B3-3034-8642-9BAA-D1F5D8EEF0FD}" type="presParOf" srcId="{50DA7BB6-E6E5-40CB-80F7-E097D6578F2C}" destId="{0B3FB285-E7D2-49E1-AEA5-F9B589C766A0}" srcOrd="2" destOrd="0" presId="urn:microsoft.com/office/officeart/2018/2/layout/IconLabelList"/>
    <dgm:cxn modelId="{30B66997-A1B8-4844-9801-8C7EEE30B13B}" type="presParOf" srcId="{0B3FB285-E7D2-49E1-AEA5-F9B589C766A0}" destId="{E80EC7C5-E836-4034-8DAC-EC5F7FEF2B30}" srcOrd="0" destOrd="0" presId="urn:microsoft.com/office/officeart/2018/2/layout/IconLabelList"/>
    <dgm:cxn modelId="{50F5B265-620A-1049-9BA3-C655237F8C9B}" type="presParOf" srcId="{0B3FB285-E7D2-49E1-AEA5-F9B589C766A0}" destId="{6AEFFD8A-23AB-42D4-B29D-975332660B03}" srcOrd="1" destOrd="0" presId="urn:microsoft.com/office/officeart/2018/2/layout/IconLabelList"/>
    <dgm:cxn modelId="{5E4DB7B9-0A45-574B-82D8-D81435A2A3CF}" type="presParOf" srcId="{0B3FB285-E7D2-49E1-AEA5-F9B589C766A0}" destId="{02EB014C-3617-4CD8-9F80-8C1898C3B070}" srcOrd="2" destOrd="0" presId="urn:microsoft.com/office/officeart/2018/2/layout/IconLabelList"/>
    <dgm:cxn modelId="{0370FD0B-E3B1-C748-9D01-13FF39B31AE9}" type="presParOf" srcId="{50DA7BB6-E6E5-40CB-80F7-E097D6578F2C}" destId="{64F7040C-ABF6-49C6-98CF-6C5E1CACC6BC}" srcOrd="3" destOrd="0" presId="urn:microsoft.com/office/officeart/2018/2/layout/IconLabelList"/>
    <dgm:cxn modelId="{20F034D0-3DF6-3845-9D81-76C4EC7AAEF7}" type="presParOf" srcId="{50DA7BB6-E6E5-40CB-80F7-E097D6578F2C}" destId="{CDE2A0AB-69F9-481D-841D-F17985310B01}" srcOrd="4" destOrd="0" presId="urn:microsoft.com/office/officeart/2018/2/layout/IconLabelList"/>
    <dgm:cxn modelId="{78807DE8-3801-B443-8E81-E2ADFFAFDEFA}" type="presParOf" srcId="{CDE2A0AB-69F9-481D-841D-F17985310B01}" destId="{78A8CF9D-23DE-4FAB-BEC1-74F5FAD8EDF4}" srcOrd="0" destOrd="0" presId="urn:microsoft.com/office/officeart/2018/2/layout/IconLabelList"/>
    <dgm:cxn modelId="{8A96558F-20EA-ED4B-8979-3B94B597321D}" type="presParOf" srcId="{CDE2A0AB-69F9-481D-841D-F17985310B01}" destId="{D49B9B12-DE87-45A0-AF79-A1FF633658C6}" srcOrd="1" destOrd="0" presId="urn:microsoft.com/office/officeart/2018/2/layout/IconLabelList"/>
    <dgm:cxn modelId="{75C51B10-1F00-474C-9843-B3DEDAAD8C29}" type="presParOf" srcId="{CDE2A0AB-69F9-481D-841D-F17985310B01}" destId="{9DF4813B-EC62-4024-9B9F-787230CF8007}" srcOrd="2" destOrd="0" presId="urn:microsoft.com/office/officeart/2018/2/layout/IconLabelList"/>
    <dgm:cxn modelId="{B6E134F9-48EC-EA40-BB24-FECE20301958}" type="presParOf" srcId="{50DA7BB6-E6E5-40CB-80F7-E097D6578F2C}" destId="{ADA9D4AE-B515-452C-84C6-5FAD755EAFA2}" srcOrd="5" destOrd="0" presId="urn:microsoft.com/office/officeart/2018/2/layout/IconLabelList"/>
    <dgm:cxn modelId="{859620F1-4D75-E140-A875-88740D4C4F24}" type="presParOf" srcId="{50DA7BB6-E6E5-40CB-80F7-E097D6578F2C}" destId="{27707B97-08BE-41CC-83EE-B0A3CE24B062}" srcOrd="6" destOrd="0" presId="urn:microsoft.com/office/officeart/2018/2/layout/IconLabelList"/>
    <dgm:cxn modelId="{ECC16130-C0D7-A643-9607-5FA9178DFDE4}" type="presParOf" srcId="{27707B97-08BE-41CC-83EE-B0A3CE24B062}" destId="{38DF7F25-29E6-4E63-A942-28273F44481B}" srcOrd="0" destOrd="0" presId="urn:microsoft.com/office/officeart/2018/2/layout/IconLabelList"/>
    <dgm:cxn modelId="{43578253-A530-3B44-BECA-5C6241DFAF68}" type="presParOf" srcId="{27707B97-08BE-41CC-83EE-B0A3CE24B062}" destId="{96363BE8-F2FE-4A0D-A83C-BA1ACAEEA937}" srcOrd="1" destOrd="0" presId="urn:microsoft.com/office/officeart/2018/2/layout/IconLabelList"/>
    <dgm:cxn modelId="{46FD3B84-BE6C-7A47-BB14-1D713A98B655}" type="presParOf" srcId="{27707B97-08BE-41CC-83EE-B0A3CE24B062}" destId="{00A3DF25-5841-4318-9612-6EB650A2CE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B839C-10D7-4597-AFF4-02C321F72C3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39B18F-33E4-4EA1-8D9E-12579E0A2B9F}">
      <dgm:prSet custT="1"/>
      <dgm:spPr/>
      <dgm:t>
        <a:bodyPr/>
        <a:lstStyle/>
        <a:p>
          <a:r>
            <a:rPr lang="en-US" sz="3600" dirty="0"/>
            <a:t>Maximize abundance information of microbes using ESABO method</a:t>
          </a:r>
        </a:p>
      </dgm:t>
    </dgm:pt>
    <dgm:pt modelId="{65F65C84-7166-442D-9BDB-848986F620CD}" type="parTrans" cxnId="{E21B957F-501D-4E95-AAEF-71AEEF2A6B23}">
      <dgm:prSet/>
      <dgm:spPr/>
      <dgm:t>
        <a:bodyPr/>
        <a:lstStyle/>
        <a:p>
          <a:endParaRPr lang="en-US"/>
        </a:p>
      </dgm:t>
    </dgm:pt>
    <dgm:pt modelId="{CA9F4804-9C96-407A-BAEE-83947E8ABC8B}" type="sibTrans" cxnId="{E21B957F-501D-4E95-AAEF-71AEEF2A6B23}">
      <dgm:prSet/>
      <dgm:spPr/>
      <dgm:t>
        <a:bodyPr/>
        <a:lstStyle/>
        <a:p>
          <a:endParaRPr lang="en-US"/>
        </a:p>
      </dgm:t>
    </dgm:pt>
    <dgm:pt modelId="{24D7C73D-8F8E-4D64-8AF4-9C66D32A7FF5}">
      <dgm:prSet custT="1"/>
      <dgm:spPr/>
      <dgm:t>
        <a:bodyPr/>
        <a:lstStyle/>
        <a:p>
          <a:r>
            <a:rPr lang="en-US" sz="3600" dirty="0"/>
            <a:t>Links in ESABO generalized to weighted neural networks</a:t>
          </a:r>
        </a:p>
      </dgm:t>
    </dgm:pt>
    <dgm:pt modelId="{690069FA-4CD7-434B-846F-CA39EC8301A8}" type="parTrans" cxnId="{CB681561-4BA5-4D8D-A9CC-7031132782D5}">
      <dgm:prSet/>
      <dgm:spPr/>
      <dgm:t>
        <a:bodyPr/>
        <a:lstStyle/>
        <a:p>
          <a:endParaRPr lang="en-US"/>
        </a:p>
      </dgm:t>
    </dgm:pt>
    <dgm:pt modelId="{52A8E6A7-1F75-432F-9BBD-C8C0C5CC678E}" type="sibTrans" cxnId="{CB681561-4BA5-4D8D-A9CC-7031132782D5}">
      <dgm:prSet/>
      <dgm:spPr/>
      <dgm:t>
        <a:bodyPr/>
        <a:lstStyle/>
        <a:p>
          <a:endParaRPr lang="en-US"/>
        </a:p>
      </dgm:t>
    </dgm:pt>
    <dgm:pt modelId="{A61986A5-49D4-4CE4-9DAB-F7840383C760}">
      <dgm:prSet custT="1"/>
      <dgm:spPr/>
      <dgm:t>
        <a:bodyPr/>
        <a:lstStyle/>
        <a:p>
          <a:r>
            <a:rPr lang="en-US" sz="3600" dirty="0"/>
            <a:t>Identify networks/interactions in microbial communities</a:t>
          </a:r>
        </a:p>
      </dgm:t>
    </dgm:pt>
    <dgm:pt modelId="{5DFF9CE6-7F20-472E-990B-A5847E125068}" type="parTrans" cxnId="{B37C8CBF-6500-473C-B54A-C1CC200E0F23}">
      <dgm:prSet/>
      <dgm:spPr/>
      <dgm:t>
        <a:bodyPr/>
        <a:lstStyle/>
        <a:p>
          <a:endParaRPr lang="en-US"/>
        </a:p>
      </dgm:t>
    </dgm:pt>
    <dgm:pt modelId="{182CC482-8AC1-4884-9926-655C7EE32C9B}" type="sibTrans" cxnId="{B37C8CBF-6500-473C-B54A-C1CC200E0F23}">
      <dgm:prSet/>
      <dgm:spPr/>
      <dgm:t>
        <a:bodyPr/>
        <a:lstStyle/>
        <a:p>
          <a:endParaRPr lang="en-US"/>
        </a:p>
      </dgm:t>
    </dgm:pt>
    <dgm:pt modelId="{6DEF28EF-5ADC-4345-8599-361BFFFC70BC}">
      <dgm:prSet custT="1"/>
      <dgm:spPr/>
      <dgm:t>
        <a:bodyPr/>
        <a:lstStyle/>
        <a:p>
          <a:r>
            <a:rPr lang="en-US" sz="3600" dirty="0"/>
            <a:t>Apply to brain activity data-&gt; network complexity measures</a:t>
          </a:r>
        </a:p>
      </dgm:t>
    </dgm:pt>
    <dgm:pt modelId="{6D483B3E-4299-4E0E-A7B3-8852DC516507}" type="parTrans" cxnId="{EFD3DAE4-BD54-46A3-84DE-0A6B53E27574}">
      <dgm:prSet/>
      <dgm:spPr/>
      <dgm:t>
        <a:bodyPr/>
        <a:lstStyle/>
        <a:p>
          <a:endParaRPr lang="en-US"/>
        </a:p>
      </dgm:t>
    </dgm:pt>
    <dgm:pt modelId="{00279127-6A14-47DE-B455-D2B8734AA51E}" type="sibTrans" cxnId="{EFD3DAE4-BD54-46A3-84DE-0A6B53E27574}">
      <dgm:prSet/>
      <dgm:spPr/>
      <dgm:t>
        <a:bodyPr/>
        <a:lstStyle/>
        <a:p>
          <a:endParaRPr lang="en-US"/>
        </a:p>
      </dgm:t>
    </dgm:pt>
    <dgm:pt modelId="{AAAFD819-F1FC-644E-A6AA-43BFA676B9D6}" type="pres">
      <dgm:prSet presAssocID="{489B839C-10D7-4597-AFF4-02C321F72C33}" presName="vert0" presStyleCnt="0">
        <dgm:presLayoutVars>
          <dgm:dir/>
          <dgm:animOne val="branch"/>
          <dgm:animLvl val="lvl"/>
        </dgm:presLayoutVars>
      </dgm:prSet>
      <dgm:spPr/>
    </dgm:pt>
    <dgm:pt modelId="{629FAF82-360D-A64A-AD7A-9419DB113C06}" type="pres">
      <dgm:prSet presAssocID="{DA39B18F-33E4-4EA1-8D9E-12579E0A2B9F}" presName="thickLine" presStyleLbl="alignNode1" presStyleIdx="0" presStyleCnt="4"/>
      <dgm:spPr/>
    </dgm:pt>
    <dgm:pt modelId="{11182E8B-D94F-5846-9DAB-0D859741E713}" type="pres">
      <dgm:prSet presAssocID="{DA39B18F-33E4-4EA1-8D9E-12579E0A2B9F}" presName="horz1" presStyleCnt="0"/>
      <dgm:spPr/>
    </dgm:pt>
    <dgm:pt modelId="{5180D88F-FB0A-9642-8D53-885178D145D2}" type="pres">
      <dgm:prSet presAssocID="{DA39B18F-33E4-4EA1-8D9E-12579E0A2B9F}" presName="tx1" presStyleLbl="revTx" presStyleIdx="0" presStyleCnt="4"/>
      <dgm:spPr/>
    </dgm:pt>
    <dgm:pt modelId="{70AB2305-8E15-5049-88CF-A36BB49E051C}" type="pres">
      <dgm:prSet presAssocID="{DA39B18F-33E4-4EA1-8D9E-12579E0A2B9F}" presName="vert1" presStyleCnt="0"/>
      <dgm:spPr/>
    </dgm:pt>
    <dgm:pt modelId="{F66E380F-61EB-104F-9351-CB2D48F5D378}" type="pres">
      <dgm:prSet presAssocID="{24D7C73D-8F8E-4D64-8AF4-9C66D32A7FF5}" presName="thickLine" presStyleLbl="alignNode1" presStyleIdx="1" presStyleCnt="4"/>
      <dgm:spPr/>
    </dgm:pt>
    <dgm:pt modelId="{D15AE588-3F83-4C41-BC56-64DA52C1FB6F}" type="pres">
      <dgm:prSet presAssocID="{24D7C73D-8F8E-4D64-8AF4-9C66D32A7FF5}" presName="horz1" presStyleCnt="0"/>
      <dgm:spPr/>
    </dgm:pt>
    <dgm:pt modelId="{8DEFB846-4943-2542-896B-AB3EEB602E4B}" type="pres">
      <dgm:prSet presAssocID="{24D7C73D-8F8E-4D64-8AF4-9C66D32A7FF5}" presName="tx1" presStyleLbl="revTx" presStyleIdx="1" presStyleCnt="4"/>
      <dgm:spPr/>
    </dgm:pt>
    <dgm:pt modelId="{8678F48B-9FF4-8940-AFCC-8DECCDFAF168}" type="pres">
      <dgm:prSet presAssocID="{24D7C73D-8F8E-4D64-8AF4-9C66D32A7FF5}" presName="vert1" presStyleCnt="0"/>
      <dgm:spPr/>
    </dgm:pt>
    <dgm:pt modelId="{16EE8C83-F6CA-6149-A175-F31E2E862589}" type="pres">
      <dgm:prSet presAssocID="{A61986A5-49D4-4CE4-9DAB-F7840383C760}" presName="thickLine" presStyleLbl="alignNode1" presStyleIdx="2" presStyleCnt="4"/>
      <dgm:spPr/>
    </dgm:pt>
    <dgm:pt modelId="{37FE1BA5-118F-4540-9759-63E227E78565}" type="pres">
      <dgm:prSet presAssocID="{A61986A5-49D4-4CE4-9DAB-F7840383C760}" presName="horz1" presStyleCnt="0"/>
      <dgm:spPr/>
    </dgm:pt>
    <dgm:pt modelId="{11712DD3-6C07-A84D-B00F-EFBF593B0E7A}" type="pres">
      <dgm:prSet presAssocID="{A61986A5-49D4-4CE4-9DAB-F7840383C760}" presName="tx1" presStyleLbl="revTx" presStyleIdx="2" presStyleCnt="4"/>
      <dgm:spPr/>
    </dgm:pt>
    <dgm:pt modelId="{30B009C4-386F-DB49-AFB1-C7363B1366FD}" type="pres">
      <dgm:prSet presAssocID="{A61986A5-49D4-4CE4-9DAB-F7840383C760}" presName="vert1" presStyleCnt="0"/>
      <dgm:spPr/>
    </dgm:pt>
    <dgm:pt modelId="{AEA89DA4-F798-D64D-AE09-43B6917B8B90}" type="pres">
      <dgm:prSet presAssocID="{6DEF28EF-5ADC-4345-8599-361BFFFC70BC}" presName="thickLine" presStyleLbl="alignNode1" presStyleIdx="3" presStyleCnt="4"/>
      <dgm:spPr/>
    </dgm:pt>
    <dgm:pt modelId="{F036ED43-57F2-9647-ABC3-F88D5457B688}" type="pres">
      <dgm:prSet presAssocID="{6DEF28EF-5ADC-4345-8599-361BFFFC70BC}" presName="horz1" presStyleCnt="0"/>
      <dgm:spPr/>
    </dgm:pt>
    <dgm:pt modelId="{8B8B591A-6331-DD45-8DC7-4F3CAEEDA803}" type="pres">
      <dgm:prSet presAssocID="{6DEF28EF-5ADC-4345-8599-361BFFFC70BC}" presName="tx1" presStyleLbl="revTx" presStyleIdx="3" presStyleCnt="4"/>
      <dgm:spPr/>
    </dgm:pt>
    <dgm:pt modelId="{9A4ADE8B-422F-D343-9047-4792A2C74C08}" type="pres">
      <dgm:prSet presAssocID="{6DEF28EF-5ADC-4345-8599-361BFFFC70BC}" presName="vert1" presStyleCnt="0"/>
      <dgm:spPr/>
    </dgm:pt>
  </dgm:ptLst>
  <dgm:cxnLst>
    <dgm:cxn modelId="{CB681561-4BA5-4D8D-A9CC-7031132782D5}" srcId="{489B839C-10D7-4597-AFF4-02C321F72C33}" destId="{24D7C73D-8F8E-4D64-8AF4-9C66D32A7FF5}" srcOrd="1" destOrd="0" parTransId="{690069FA-4CD7-434B-846F-CA39EC8301A8}" sibTransId="{52A8E6A7-1F75-432F-9BBD-C8C0C5CC678E}"/>
    <dgm:cxn modelId="{3042AE67-25A7-4840-A727-235A8886723D}" type="presOf" srcId="{A61986A5-49D4-4CE4-9DAB-F7840383C760}" destId="{11712DD3-6C07-A84D-B00F-EFBF593B0E7A}" srcOrd="0" destOrd="0" presId="urn:microsoft.com/office/officeart/2008/layout/LinedList"/>
    <dgm:cxn modelId="{FBC0146F-6C71-4F47-87C4-EB96267CB3A5}" type="presOf" srcId="{489B839C-10D7-4597-AFF4-02C321F72C33}" destId="{AAAFD819-F1FC-644E-A6AA-43BFA676B9D6}" srcOrd="0" destOrd="0" presId="urn:microsoft.com/office/officeart/2008/layout/LinedList"/>
    <dgm:cxn modelId="{2E241370-B5A8-934B-867D-C190946D0AFE}" type="presOf" srcId="{DA39B18F-33E4-4EA1-8D9E-12579E0A2B9F}" destId="{5180D88F-FB0A-9642-8D53-885178D145D2}" srcOrd="0" destOrd="0" presId="urn:microsoft.com/office/officeart/2008/layout/LinedList"/>
    <dgm:cxn modelId="{BE2AD479-4C9F-A448-A604-942257C084F3}" type="presOf" srcId="{24D7C73D-8F8E-4D64-8AF4-9C66D32A7FF5}" destId="{8DEFB846-4943-2542-896B-AB3EEB602E4B}" srcOrd="0" destOrd="0" presId="urn:microsoft.com/office/officeart/2008/layout/LinedList"/>
    <dgm:cxn modelId="{E21B957F-501D-4E95-AAEF-71AEEF2A6B23}" srcId="{489B839C-10D7-4597-AFF4-02C321F72C33}" destId="{DA39B18F-33E4-4EA1-8D9E-12579E0A2B9F}" srcOrd="0" destOrd="0" parTransId="{65F65C84-7166-442D-9BDB-848986F620CD}" sibTransId="{CA9F4804-9C96-407A-BAEE-83947E8ABC8B}"/>
    <dgm:cxn modelId="{3093BD93-3DA8-0C45-8879-41BC440795E6}" type="presOf" srcId="{6DEF28EF-5ADC-4345-8599-361BFFFC70BC}" destId="{8B8B591A-6331-DD45-8DC7-4F3CAEEDA803}" srcOrd="0" destOrd="0" presId="urn:microsoft.com/office/officeart/2008/layout/LinedList"/>
    <dgm:cxn modelId="{B37C8CBF-6500-473C-B54A-C1CC200E0F23}" srcId="{489B839C-10D7-4597-AFF4-02C321F72C33}" destId="{A61986A5-49D4-4CE4-9DAB-F7840383C760}" srcOrd="2" destOrd="0" parTransId="{5DFF9CE6-7F20-472E-990B-A5847E125068}" sibTransId="{182CC482-8AC1-4884-9926-655C7EE32C9B}"/>
    <dgm:cxn modelId="{EFD3DAE4-BD54-46A3-84DE-0A6B53E27574}" srcId="{489B839C-10D7-4597-AFF4-02C321F72C33}" destId="{6DEF28EF-5ADC-4345-8599-361BFFFC70BC}" srcOrd="3" destOrd="0" parTransId="{6D483B3E-4299-4E0E-A7B3-8852DC516507}" sibTransId="{00279127-6A14-47DE-B455-D2B8734AA51E}"/>
    <dgm:cxn modelId="{C8E9A04E-157B-844E-99D3-6BA1368F0F22}" type="presParOf" srcId="{AAAFD819-F1FC-644E-A6AA-43BFA676B9D6}" destId="{629FAF82-360D-A64A-AD7A-9419DB113C06}" srcOrd="0" destOrd="0" presId="urn:microsoft.com/office/officeart/2008/layout/LinedList"/>
    <dgm:cxn modelId="{7ACE6B50-02C7-4F48-BE1E-496BFD798229}" type="presParOf" srcId="{AAAFD819-F1FC-644E-A6AA-43BFA676B9D6}" destId="{11182E8B-D94F-5846-9DAB-0D859741E713}" srcOrd="1" destOrd="0" presId="urn:microsoft.com/office/officeart/2008/layout/LinedList"/>
    <dgm:cxn modelId="{9C996C15-EAC8-D448-A570-13771D59AD09}" type="presParOf" srcId="{11182E8B-D94F-5846-9DAB-0D859741E713}" destId="{5180D88F-FB0A-9642-8D53-885178D145D2}" srcOrd="0" destOrd="0" presId="urn:microsoft.com/office/officeart/2008/layout/LinedList"/>
    <dgm:cxn modelId="{4AD306C9-83B8-2A46-A550-8EC92127D541}" type="presParOf" srcId="{11182E8B-D94F-5846-9DAB-0D859741E713}" destId="{70AB2305-8E15-5049-88CF-A36BB49E051C}" srcOrd="1" destOrd="0" presId="urn:microsoft.com/office/officeart/2008/layout/LinedList"/>
    <dgm:cxn modelId="{B5D26563-CB3A-2F41-A98B-D9A12FB34655}" type="presParOf" srcId="{AAAFD819-F1FC-644E-A6AA-43BFA676B9D6}" destId="{F66E380F-61EB-104F-9351-CB2D48F5D378}" srcOrd="2" destOrd="0" presId="urn:microsoft.com/office/officeart/2008/layout/LinedList"/>
    <dgm:cxn modelId="{C8D0BE26-A1E9-724B-A9D3-0E0B6941677C}" type="presParOf" srcId="{AAAFD819-F1FC-644E-A6AA-43BFA676B9D6}" destId="{D15AE588-3F83-4C41-BC56-64DA52C1FB6F}" srcOrd="3" destOrd="0" presId="urn:microsoft.com/office/officeart/2008/layout/LinedList"/>
    <dgm:cxn modelId="{D7FF9EF5-EC0E-6243-95DD-6C26109A0518}" type="presParOf" srcId="{D15AE588-3F83-4C41-BC56-64DA52C1FB6F}" destId="{8DEFB846-4943-2542-896B-AB3EEB602E4B}" srcOrd="0" destOrd="0" presId="urn:microsoft.com/office/officeart/2008/layout/LinedList"/>
    <dgm:cxn modelId="{4E9D8424-89DB-8A4A-AFCE-8F08BC5AC719}" type="presParOf" srcId="{D15AE588-3F83-4C41-BC56-64DA52C1FB6F}" destId="{8678F48B-9FF4-8940-AFCC-8DECCDFAF168}" srcOrd="1" destOrd="0" presId="urn:microsoft.com/office/officeart/2008/layout/LinedList"/>
    <dgm:cxn modelId="{595AB0F6-63CB-AC4A-BB7E-19FEA393066B}" type="presParOf" srcId="{AAAFD819-F1FC-644E-A6AA-43BFA676B9D6}" destId="{16EE8C83-F6CA-6149-A175-F31E2E862589}" srcOrd="4" destOrd="0" presId="urn:microsoft.com/office/officeart/2008/layout/LinedList"/>
    <dgm:cxn modelId="{BDAF71FA-BF7A-764E-81DD-1D755AAC8F75}" type="presParOf" srcId="{AAAFD819-F1FC-644E-A6AA-43BFA676B9D6}" destId="{37FE1BA5-118F-4540-9759-63E227E78565}" srcOrd="5" destOrd="0" presId="urn:microsoft.com/office/officeart/2008/layout/LinedList"/>
    <dgm:cxn modelId="{4A3F5212-6973-3944-BFA2-8FBE4B56B3CB}" type="presParOf" srcId="{37FE1BA5-118F-4540-9759-63E227E78565}" destId="{11712DD3-6C07-A84D-B00F-EFBF593B0E7A}" srcOrd="0" destOrd="0" presId="urn:microsoft.com/office/officeart/2008/layout/LinedList"/>
    <dgm:cxn modelId="{5BFDAA95-127A-0545-8E2C-71779139B86A}" type="presParOf" srcId="{37FE1BA5-118F-4540-9759-63E227E78565}" destId="{30B009C4-386F-DB49-AFB1-C7363B1366FD}" srcOrd="1" destOrd="0" presId="urn:microsoft.com/office/officeart/2008/layout/LinedList"/>
    <dgm:cxn modelId="{B2FCDCCA-F81D-9B4F-BDB9-69028BA12620}" type="presParOf" srcId="{AAAFD819-F1FC-644E-A6AA-43BFA676B9D6}" destId="{AEA89DA4-F798-D64D-AE09-43B6917B8B90}" srcOrd="6" destOrd="0" presId="urn:microsoft.com/office/officeart/2008/layout/LinedList"/>
    <dgm:cxn modelId="{17B72A3A-A375-CB48-8FCE-365880A63806}" type="presParOf" srcId="{AAAFD819-F1FC-644E-A6AA-43BFA676B9D6}" destId="{F036ED43-57F2-9647-ABC3-F88D5457B688}" srcOrd="7" destOrd="0" presId="urn:microsoft.com/office/officeart/2008/layout/LinedList"/>
    <dgm:cxn modelId="{DE7793BC-E364-574C-B99D-43F2BD61EDE0}" type="presParOf" srcId="{F036ED43-57F2-9647-ABC3-F88D5457B688}" destId="{8B8B591A-6331-DD45-8DC7-4F3CAEEDA803}" srcOrd="0" destOrd="0" presId="urn:microsoft.com/office/officeart/2008/layout/LinedList"/>
    <dgm:cxn modelId="{2C02F6D7-4E45-4246-848A-738238A6BE3D}" type="presParOf" srcId="{F036ED43-57F2-9647-ABC3-F88D5457B688}" destId="{9A4ADE8B-422F-D343-9047-4792A2C74C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03FB4A-5095-9544-87EF-2EA633D7C52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448E16AA-FC17-6248-99CE-92EE5E8D45E7}">
      <dgm:prSet custT="1"/>
      <dgm:spPr/>
      <dgm:t>
        <a:bodyPr/>
        <a:lstStyle/>
        <a:p>
          <a:r>
            <a:rPr lang="en-IN" sz="1400" dirty="0"/>
            <a:t>[1] Boolean analysis reveals systematic interactions among low-abundance species in the human gut microbiome</a:t>
          </a:r>
        </a:p>
        <a:p>
          <a:r>
            <a:rPr lang="en-IN" sz="1400" dirty="0"/>
            <a:t>ESABO method to determine microbial interaction networks from microbial abundance data-</a:t>
          </a:r>
        </a:p>
      </dgm:t>
    </dgm:pt>
    <dgm:pt modelId="{F9EEB6CD-022E-C040-AA71-0D97AFD0B317}" type="parTrans" cxnId="{517D998E-57AE-A244-A258-BAA99B19A224}">
      <dgm:prSet/>
      <dgm:spPr/>
      <dgm:t>
        <a:bodyPr/>
        <a:lstStyle/>
        <a:p>
          <a:endParaRPr lang="en-GB"/>
        </a:p>
      </dgm:t>
    </dgm:pt>
    <dgm:pt modelId="{29E19D77-2830-4241-894B-6C7ECEDB5751}" type="sibTrans" cxnId="{517D998E-57AE-A244-A258-BAA99B19A224}">
      <dgm:prSet/>
      <dgm:spPr/>
      <dgm:t>
        <a:bodyPr/>
        <a:lstStyle/>
        <a:p>
          <a:endParaRPr lang="en-GB"/>
        </a:p>
      </dgm:t>
    </dgm:pt>
    <dgm:pt modelId="{B6B0F294-7023-1345-B001-B6EDFDD082EC}">
      <dgm:prSet custT="1"/>
      <dgm:spPr/>
      <dgm:t>
        <a:bodyPr/>
        <a:lstStyle/>
        <a:p>
          <a:r>
            <a:rPr lang="en-IN" sz="1400" dirty="0"/>
            <a:t>Only binary abundance vectors (i.e. the presence or absence of a microbial species in microbiome samples)</a:t>
          </a:r>
        </a:p>
      </dgm:t>
    </dgm:pt>
    <dgm:pt modelId="{683D8735-F8C5-724E-B869-45C4AFA373B5}" type="parTrans" cxnId="{8D22FC0B-C99D-2F4A-9209-429280122FFC}">
      <dgm:prSet/>
      <dgm:spPr/>
      <dgm:t>
        <a:bodyPr/>
        <a:lstStyle/>
        <a:p>
          <a:endParaRPr lang="en-GB"/>
        </a:p>
      </dgm:t>
    </dgm:pt>
    <dgm:pt modelId="{F2FFB4EE-FCA7-4146-9949-301A7FF3C822}" type="sibTrans" cxnId="{8D22FC0B-C99D-2F4A-9209-429280122FFC}">
      <dgm:prSet/>
      <dgm:spPr/>
      <dgm:t>
        <a:bodyPr/>
        <a:lstStyle/>
        <a:p>
          <a:endParaRPr lang="en-GB"/>
        </a:p>
      </dgm:t>
    </dgm:pt>
    <dgm:pt modelId="{16549638-6C6A-924B-9FB0-C96F2C6E13AA}">
      <dgm:prSet custT="1"/>
      <dgm:spPr/>
      <dgm:t>
        <a:bodyPr/>
        <a:lstStyle/>
        <a:p>
          <a:r>
            <a:rPr lang="en-IN" sz="1400" b="1"/>
            <a:t>Evaluation</a:t>
          </a:r>
          <a:r>
            <a:rPr lang="en-IN" sz="1400"/>
            <a:t>- information content of pairs of binary abundance vectors, when combined via Boolean operation</a:t>
          </a:r>
        </a:p>
      </dgm:t>
    </dgm:pt>
    <dgm:pt modelId="{151097A1-BA7C-D043-89BE-4EAF25ABE21E}" type="parTrans" cxnId="{A3C4B5A5-CC94-9E49-B596-F1BFF7F11B04}">
      <dgm:prSet/>
      <dgm:spPr/>
      <dgm:t>
        <a:bodyPr/>
        <a:lstStyle/>
        <a:p>
          <a:endParaRPr lang="en-GB"/>
        </a:p>
      </dgm:t>
    </dgm:pt>
    <dgm:pt modelId="{D2463844-0B7A-2C45-9C87-19FD1E026C00}" type="sibTrans" cxnId="{A3C4B5A5-CC94-9E49-B596-F1BFF7F11B04}">
      <dgm:prSet/>
      <dgm:spPr/>
      <dgm:t>
        <a:bodyPr/>
        <a:lstStyle/>
        <a:p>
          <a:endParaRPr lang="en-GB"/>
        </a:p>
      </dgm:t>
    </dgm:pt>
    <dgm:pt modelId="{7569791A-49EE-184A-A3FE-F6A8911E4CDE}">
      <dgm:prSet custT="1"/>
      <dgm:spPr/>
      <dgm:t>
        <a:bodyPr/>
        <a:lstStyle/>
        <a:p>
          <a:r>
            <a:rPr lang="en-IN" sz="1400"/>
            <a:t>[2] </a:t>
          </a:r>
          <a:r>
            <a:rPr lang="en-IN" sz="1400" i="0"/>
            <a:t>Microbiome abundance patterns as attractors and the implications for the inference of microbial interaction networks </a:t>
          </a:r>
          <a:endParaRPr lang="en-IN" sz="1400"/>
        </a:p>
      </dgm:t>
    </dgm:pt>
    <dgm:pt modelId="{931B43E7-0893-E246-8F52-777EB6F57A38}" type="parTrans" cxnId="{AC633074-421D-A941-8630-FC9AD78F0009}">
      <dgm:prSet/>
      <dgm:spPr/>
      <dgm:t>
        <a:bodyPr/>
        <a:lstStyle/>
        <a:p>
          <a:endParaRPr lang="en-GB"/>
        </a:p>
      </dgm:t>
    </dgm:pt>
    <dgm:pt modelId="{933A9E94-8601-3448-B136-3078F5D83DAE}" type="sibTrans" cxnId="{AC633074-421D-A941-8630-FC9AD78F0009}">
      <dgm:prSet/>
      <dgm:spPr/>
      <dgm:t>
        <a:bodyPr/>
        <a:lstStyle/>
        <a:p>
          <a:endParaRPr lang="en-GB"/>
        </a:p>
      </dgm:t>
    </dgm:pt>
    <dgm:pt modelId="{FFC26ECD-3CA7-904B-A128-60B20F5FC46E}">
      <dgm:prSet custT="1"/>
      <dgm:spPr/>
      <dgm:t>
        <a:bodyPr/>
        <a:lstStyle/>
        <a:p>
          <a:r>
            <a:rPr lang="en-IN" sz="1400"/>
            <a:t>Aim- infer interaction network of microbial communities</a:t>
          </a:r>
        </a:p>
      </dgm:t>
    </dgm:pt>
    <dgm:pt modelId="{4FF50862-FC4B-4542-8A48-AB2F42F15CB3}" type="parTrans" cxnId="{5ACA9C1F-27CD-F94C-8F94-A016D0924C16}">
      <dgm:prSet/>
      <dgm:spPr/>
      <dgm:t>
        <a:bodyPr/>
        <a:lstStyle/>
        <a:p>
          <a:endParaRPr lang="en-GB"/>
        </a:p>
      </dgm:t>
    </dgm:pt>
    <dgm:pt modelId="{6B5DE40A-304F-3943-8732-A4483E809E62}" type="sibTrans" cxnId="{5ACA9C1F-27CD-F94C-8F94-A016D0924C16}">
      <dgm:prSet/>
      <dgm:spPr/>
      <dgm:t>
        <a:bodyPr/>
        <a:lstStyle/>
        <a:p>
          <a:endParaRPr lang="en-GB"/>
        </a:p>
      </dgm:t>
    </dgm:pt>
    <dgm:pt modelId="{01EA940E-4F97-3047-A1F4-4A6C528186A4}">
      <dgm:prSet custT="1"/>
      <dgm:spPr/>
      <dgm:t>
        <a:bodyPr/>
        <a:lstStyle/>
        <a:p>
          <a:r>
            <a:rPr lang="en-IN" sz="1200" dirty="0"/>
            <a:t>ESABO method + evolutionary algorithm</a:t>
          </a:r>
        </a:p>
      </dgm:t>
    </dgm:pt>
    <dgm:pt modelId="{62A23F71-F388-564E-9446-2D15404BACFE}" type="parTrans" cxnId="{F01F45D0-B531-0D40-A413-4B125F2D238A}">
      <dgm:prSet/>
      <dgm:spPr/>
      <dgm:t>
        <a:bodyPr/>
        <a:lstStyle/>
        <a:p>
          <a:endParaRPr lang="en-GB"/>
        </a:p>
      </dgm:t>
    </dgm:pt>
    <dgm:pt modelId="{E0577765-7495-1C4B-9802-5BD1FEB7D57C}" type="sibTrans" cxnId="{F01F45D0-B531-0D40-A413-4B125F2D238A}">
      <dgm:prSet/>
      <dgm:spPr/>
      <dgm:t>
        <a:bodyPr/>
        <a:lstStyle/>
        <a:p>
          <a:endParaRPr lang="en-GB"/>
        </a:p>
      </dgm:t>
    </dgm:pt>
    <dgm:pt modelId="{42B960F4-26CC-0946-A060-DD0EE110FA17}">
      <dgm:prSet custT="1"/>
      <dgm:spPr/>
      <dgm:t>
        <a:bodyPr/>
        <a:lstStyle/>
        <a:p>
          <a:r>
            <a:rPr lang="en-IN" sz="1200" dirty="0"/>
            <a:t>Infer original abundance patterns from inferred network</a:t>
          </a:r>
        </a:p>
      </dgm:t>
    </dgm:pt>
    <dgm:pt modelId="{4BCE97D4-178F-994F-9877-9424E792EA27}" type="parTrans" cxnId="{6BFDB358-4492-F843-8011-B1BB918C3951}">
      <dgm:prSet/>
      <dgm:spPr/>
      <dgm:t>
        <a:bodyPr/>
        <a:lstStyle/>
        <a:p>
          <a:endParaRPr lang="en-GB"/>
        </a:p>
      </dgm:t>
    </dgm:pt>
    <dgm:pt modelId="{2868ACCB-EA01-1C41-99DA-C657C1AAC1B2}" type="sibTrans" cxnId="{6BFDB358-4492-F843-8011-B1BB918C3951}">
      <dgm:prSet/>
      <dgm:spPr/>
      <dgm:t>
        <a:bodyPr/>
        <a:lstStyle/>
        <a:p>
          <a:endParaRPr lang="en-GB"/>
        </a:p>
      </dgm:t>
    </dgm:pt>
    <dgm:pt modelId="{26BFED6D-67D9-4745-BD9C-AA9B3ACDA603}">
      <dgm:prSet custT="1"/>
      <dgm:spPr/>
      <dgm:t>
        <a:bodyPr/>
        <a:lstStyle/>
        <a:p>
          <a:r>
            <a:rPr lang="en-IN" sz="1400" dirty="0"/>
            <a:t>[3] Gene regulatory network.: Dissecting structure and dynamics. </a:t>
          </a:r>
        </a:p>
      </dgm:t>
    </dgm:pt>
    <dgm:pt modelId="{58960FAE-0557-7C4D-82E0-C036A7AA7327}" type="parTrans" cxnId="{0F9ADF1C-4992-A747-AE69-4DC8D56FA9D8}">
      <dgm:prSet/>
      <dgm:spPr/>
      <dgm:t>
        <a:bodyPr/>
        <a:lstStyle/>
        <a:p>
          <a:endParaRPr lang="en-GB"/>
        </a:p>
      </dgm:t>
    </dgm:pt>
    <dgm:pt modelId="{83309340-C724-D247-B724-6872E5F0B8DF}" type="sibTrans" cxnId="{0F9ADF1C-4992-A747-AE69-4DC8D56FA9D8}">
      <dgm:prSet/>
      <dgm:spPr/>
      <dgm:t>
        <a:bodyPr/>
        <a:lstStyle/>
        <a:p>
          <a:endParaRPr lang="en-GB"/>
        </a:p>
      </dgm:t>
    </dgm:pt>
    <dgm:pt modelId="{1FE0D571-41EE-8446-B494-4AA555D816A8}">
      <dgm:prSet custT="1"/>
      <dgm:spPr/>
      <dgm:t>
        <a:bodyPr/>
        <a:lstStyle/>
        <a:p>
          <a:r>
            <a:rPr lang="en-IN" sz="1400"/>
            <a:t>Aim- illustrate the basic principles of gene network inference </a:t>
          </a:r>
        </a:p>
      </dgm:t>
    </dgm:pt>
    <dgm:pt modelId="{293F533F-8289-1248-8C9B-D7EA51AD5069}" type="parTrans" cxnId="{4962C6CD-B67F-064D-9154-4E13ECF22FE6}">
      <dgm:prSet/>
      <dgm:spPr/>
      <dgm:t>
        <a:bodyPr/>
        <a:lstStyle/>
        <a:p>
          <a:endParaRPr lang="en-GB"/>
        </a:p>
      </dgm:t>
    </dgm:pt>
    <dgm:pt modelId="{243E27C1-3A09-CB49-82D3-20D121AFBBBE}" type="sibTrans" cxnId="{4962C6CD-B67F-064D-9154-4E13ECF22FE6}">
      <dgm:prSet/>
      <dgm:spPr/>
      <dgm:t>
        <a:bodyPr/>
        <a:lstStyle/>
        <a:p>
          <a:endParaRPr lang="en-GB"/>
        </a:p>
      </dgm:t>
    </dgm:pt>
    <dgm:pt modelId="{22EB6BEC-6FA0-614A-AB1A-D434E3561176}">
      <dgm:prSet custT="1"/>
      <dgm:spPr/>
      <dgm:t>
        <a:bodyPr/>
        <a:lstStyle/>
        <a:p>
          <a:r>
            <a:rPr lang="en-IN" sz="1100" dirty="0"/>
            <a:t>simulate gene expression patterns using ESABO</a:t>
          </a:r>
        </a:p>
      </dgm:t>
    </dgm:pt>
    <dgm:pt modelId="{84ACE51A-2CC1-274A-B2B2-62B480354FEF}" type="parTrans" cxnId="{0465033A-EF99-4543-9740-961D379E7E01}">
      <dgm:prSet/>
      <dgm:spPr/>
      <dgm:t>
        <a:bodyPr/>
        <a:lstStyle/>
        <a:p>
          <a:endParaRPr lang="en-GB"/>
        </a:p>
      </dgm:t>
    </dgm:pt>
    <dgm:pt modelId="{9D98EF62-2BCF-3545-BF9B-E820D8B1D839}" type="sibTrans" cxnId="{0465033A-EF99-4543-9740-961D379E7E01}">
      <dgm:prSet/>
      <dgm:spPr/>
      <dgm:t>
        <a:bodyPr/>
        <a:lstStyle/>
        <a:p>
          <a:endParaRPr lang="en-GB"/>
        </a:p>
      </dgm:t>
    </dgm:pt>
    <dgm:pt modelId="{A76DC182-6A79-5C4C-8AAD-7D9059BE776D}" type="pres">
      <dgm:prSet presAssocID="{8C03FB4A-5095-9544-87EF-2EA633D7C52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8A641E-4729-2244-88A6-2FBFCFD43309}" type="pres">
      <dgm:prSet presAssocID="{448E16AA-FC17-6248-99CE-92EE5E8D45E7}" presName="root" presStyleCnt="0"/>
      <dgm:spPr/>
    </dgm:pt>
    <dgm:pt modelId="{F8F20634-205D-334B-A6B0-649AEC572D0A}" type="pres">
      <dgm:prSet presAssocID="{448E16AA-FC17-6248-99CE-92EE5E8D45E7}" presName="rootComposite" presStyleCnt="0"/>
      <dgm:spPr/>
    </dgm:pt>
    <dgm:pt modelId="{1C9B72FF-86ED-D44E-AA78-27454BF3B745}" type="pres">
      <dgm:prSet presAssocID="{448E16AA-FC17-6248-99CE-92EE5E8D45E7}" presName="rootText" presStyleLbl="node1" presStyleIdx="0" presStyleCnt="3"/>
      <dgm:spPr/>
    </dgm:pt>
    <dgm:pt modelId="{197BF1ED-AA0A-6148-BB16-2DF90CFF1AF6}" type="pres">
      <dgm:prSet presAssocID="{448E16AA-FC17-6248-99CE-92EE5E8D45E7}" presName="rootConnector" presStyleLbl="node1" presStyleIdx="0" presStyleCnt="3"/>
      <dgm:spPr/>
    </dgm:pt>
    <dgm:pt modelId="{0FD2BFF7-4810-0042-8B7B-A3AA459CC650}" type="pres">
      <dgm:prSet presAssocID="{448E16AA-FC17-6248-99CE-92EE5E8D45E7}" presName="childShape" presStyleCnt="0"/>
      <dgm:spPr/>
    </dgm:pt>
    <dgm:pt modelId="{990CF1FB-A289-7343-B485-B7DE205323AA}" type="pres">
      <dgm:prSet presAssocID="{683D8735-F8C5-724E-B869-45C4AFA373B5}" presName="Name13" presStyleLbl="parChTrans1D2" presStyleIdx="0" presStyleCnt="4"/>
      <dgm:spPr/>
    </dgm:pt>
    <dgm:pt modelId="{DA85DA01-2956-8944-91F3-066761D6CCF9}" type="pres">
      <dgm:prSet presAssocID="{B6B0F294-7023-1345-B001-B6EDFDD082EC}" presName="childText" presStyleLbl="bgAcc1" presStyleIdx="0" presStyleCnt="4">
        <dgm:presLayoutVars>
          <dgm:bulletEnabled val="1"/>
        </dgm:presLayoutVars>
      </dgm:prSet>
      <dgm:spPr/>
    </dgm:pt>
    <dgm:pt modelId="{290B47F0-59F9-D14E-ABEB-FD7EB0F53939}" type="pres">
      <dgm:prSet presAssocID="{151097A1-BA7C-D043-89BE-4EAF25ABE21E}" presName="Name13" presStyleLbl="parChTrans1D2" presStyleIdx="1" presStyleCnt="4"/>
      <dgm:spPr/>
    </dgm:pt>
    <dgm:pt modelId="{1BDF03DF-7B56-C047-A148-CC1B83C71EBF}" type="pres">
      <dgm:prSet presAssocID="{16549638-6C6A-924B-9FB0-C96F2C6E13AA}" presName="childText" presStyleLbl="bgAcc1" presStyleIdx="1" presStyleCnt="4">
        <dgm:presLayoutVars>
          <dgm:bulletEnabled val="1"/>
        </dgm:presLayoutVars>
      </dgm:prSet>
      <dgm:spPr/>
    </dgm:pt>
    <dgm:pt modelId="{10D640E4-EBF9-C04F-883D-A2B08917EAE5}" type="pres">
      <dgm:prSet presAssocID="{7569791A-49EE-184A-A3FE-F6A8911E4CDE}" presName="root" presStyleCnt="0"/>
      <dgm:spPr/>
    </dgm:pt>
    <dgm:pt modelId="{481C4F61-9589-7642-AC71-10A35347010A}" type="pres">
      <dgm:prSet presAssocID="{7569791A-49EE-184A-A3FE-F6A8911E4CDE}" presName="rootComposite" presStyleCnt="0"/>
      <dgm:spPr/>
    </dgm:pt>
    <dgm:pt modelId="{0DB1323F-42D7-BF47-8EAD-8BAF44E7916B}" type="pres">
      <dgm:prSet presAssocID="{7569791A-49EE-184A-A3FE-F6A8911E4CDE}" presName="rootText" presStyleLbl="node1" presStyleIdx="1" presStyleCnt="3"/>
      <dgm:spPr/>
    </dgm:pt>
    <dgm:pt modelId="{63465ED9-B5DD-EC4F-9376-055ED00082EF}" type="pres">
      <dgm:prSet presAssocID="{7569791A-49EE-184A-A3FE-F6A8911E4CDE}" presName="rootConnector" presStyleLbl="node1" presStyleIdx="1" presStyleCnt="3"/>
      <dgm:spPr/>
    </dgm:pt>
    <dgm:pt modelId="{2D14D724-DB8E-B447-B975-1E146DA7B57D}" type="pres">
      <dgm:prSet presAssocID="{7569791A-49EE-184A-A3FE-F6A8911E4CDE}" presName="childShape" presStyleCnt="0"/>
      <dgm:spPr/>
    </dgm:pt>
    <dgm:pt modelId="{D0D113FE-3AF7-5049-9D5B-ADC14FD3BAD8}" type="pres">
      <dgm:prSet presAssocID="{4FF50862-FC4B-4542-8A48-AB2F42F15CB3}" presName="Name13" presStyleLbl="parChTrans1D2" presStyleIdx="2" presStyleCnt="4"/>
      <dgm:spPr/>
    </dgm:pt>
    <dgm:pt modelId="{04F27310-5E49-5A40-AA11-D92C59B7E21A}" type="pres">
      <dgm:prSet presAssocID="{FFC26ECD-3CA7-904B-A128-60B20F5FC46E}" presName="childText" presStyleLbl="bgAcc1" presStyleIdx="2" presStyleCnt="4" custScaleX="102428" custScaleY="128978">
        <dgm:presLayoutVars>
          <dgm:bulletEnabled val="1"/>
        </dgm:presLayoutVars>
      </dgm:prSet>
      <dgm:spPr/>
    </dgm:pt>
    <dgm:pt modelId="{770C860D-CB4F-E34E-86FA-39623B1D0C96}" type="pres">
      <dgm:prSet presAssocID="{26BFED6D-67D9-4745-BD9C-AA9B3ACDA603}" presName="root" presStyleCnt="0"/>
      <dgm:spPr/>
    </dgm:pt>
    <dgm:pt modelId="{6C2F712D-58B4-F445-A5E0-727AF69CD9FF}" type="pres">
      <dgm:prSet presAssocID="{26BFED6D-67D9-4745-BD9C-AA9B3ACDA603}" presName="rootComposite" presStyleCnt="0"/>
      <dgm:spPr/>
    </dgm:pt>
    <dgm:pt modelId="{6DAA8618-B763-8049-9203-215E437B5585}" type="pres">
      <dgm:prSet presAssocID="{26BFED6D-67D9-4745-BD9C-AA9B3ACDA603}" presName="rootText" presStyleLbl="node1" presStyleIdx="2" presStyleCnt="3"/>
      <dgm:spPr/>
    </dgm:pt>
    <dgm:pt modelId="{A8C6012F-3EE9-334C-9F87-EFF904D2EE49}" type="pres">
      <dgm:prSet presAssocID="{26BFED6D-67D9-4745-BD9C-AA9B3ACDA603}" presName="rootConnector" presStyleLbl="node1" presStyleIdx="2" presStyleCnt="3"/>
      <dgm:spPr/>
    </dgm:pt>
    <dgm:pt modelId="{B0868293-220B-974A-A12D-327F02B7D29C}" type="pres">
      <dgm:prSet presAssocID="{26BFED6D-67D9-4745-BD9C-AA9B3ACDA603}" presName="childShape" presStyleCnt="0"/>
      <dgm:spPr/>
    </dgm:pt>
    <dgm:pt modelId="{41885330-51C6-A142-BF3F-EF08FB10DC1D}" type="pres">
      <dgm:prSet presAssocID="{293F533F-8289-1248-8C9B-D7EA51AD5069}" presName="Name13" presStyleLbl="parChTrans1D2" presStyleIdx="3" presStyleCnt="4"/>
      <dgm:spPr/>
    </dgm:pt>
    <dgm:pt modelId="{DF617103-A173-5D4F-A16F-336093F0C813}" type="pres">
      <dgm:prSet presAssocID="{1FE0D571-41EE-8446-B494-4AA555D816A8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29D5F06-0873-3949-B36C-E1A1895FE7A8}" type="presOf" srcId="{22EB6BEC-6FA0-614A-AB1A-D434E3561176}" destId="{DF617103-A173-5D4F-A16F-336093F0C813}" srcOrd="0" destOrd="1" presId="urn:microsoft.com/office/officeart/2005/8/layout/hierarchy3"/>
    <dgm:cxn modelId="{8D22FC0B-C99D-2F4A-9209-429280122FFC}" srcId="{448E16AA-FC17-6248-99CE-92EE5E8D45E7}" destId="{B6B0F294-7023-1345-B001-B6EDFDD082EC}" srcOrd="0" destOrd="0" parTransId="{683D8735-F8C5-724E-B869-45C4AFA373B5}" sibTransId="{F2FFB4EE-FCA7-4146-9949-301A7FF3C822}"/>
    <dgm:cxn modelId="{1FE71315-0A3F-7745-86BA-E126DC37A183}" type="presOf" srcId="{26BFED6D-67D9-4745-BD9C-AA9B3ACDA603}" destId="{6DAA8618-B763-8049-9203-215E437B5585}" srcOrd="0" destOrd="0" presId="urn:microsoft.com/office/officeart/2005/8/layout/hierarchy3"/>
    <dgm:cxn modelId="{49B6EA1B-4698-FA43-9F02-035C647A80F1}" type="presOf" srcId="{01EA940E-4F97-3047-A1F4-4A6C528186A4}" destId="{04F27310-5E49-5A40-AA11-D92C59B7E21A}" srcOrd="0" destOrd="1" presId="urn:microsoft.com/office/officeart/2005/8/layout/hierarchy3"/>
    <dgm:cxn modelId="{0F9ADF1C-4992-A747-AE69-4DC8D56FA9D8}" srcId="{8C03FB4A-5095-9544-87EF-2EA633D7C52A}" destId="{26BFED6D-67D9-4745-BD9C-AA9B3ACDA603}" srcOrd="2" destOrd="0" parTransId="{58960FAE-0557-7C4D-82E0-C036A7AA7327}" sibTransId="{83309340-C724-D247-B724-6872E5F0B8DF}"/>
    <dgm:cxn modelId="{5ACA9C1F-27CD-F94C-8F94-A016D0924C16}" srcId="{7569791A-49EE-184A-A3FE-F6A8911E4CDE}" destId="{FFC26ECD-3CA7-904B-A128-60B20F5FC46E}" srcOrd="0" destOrd="0" parTransId="{4FF50862-FC4B-4542-8A48-AB2F42F15CB3}" sibTransId="{6B5DE40A-304F-3943-8732-A4483E809E62}"/>
    <dgm:cxn modelId="{44B1DC26-8F88-324E-A9D8-97E44A739582}" type="presOf" srcId="{26BFED6D-67D9-4745-BD9C-AA9B3ACDA603}" destId="{A8C6012F-3EE9-334C-9F87-EFF904D2EE49}" srcOrd="1" destOrd="0" presId="urn:microsoft.com/office/officeart/2005/8/layout/hierarchy3"/>
    <dgm:cxn modelId="{0465033A-EF99-4543-9740-961D379E7E01}" srcId="{1FE0D571-41EE-8446-B494-4AA555D816A8}" destId="{22EB6BEC-6FA0-614A-AB1A-D434E3561176}" srcOrd="0" destOrd="0" parTransId="{84ACE51A-2CC1-274A-B2B2-62B480354FEF}" sibTransId="{9D98EF62-2BCF-3545-BF9B-E820D8B1D839}"/>
    <dgm:cxn modelId="{8F690356-D27E-F149-BE2A-BFD0E376BAF9}" type="presOf" srcId="{8C03FB4A-5095-9544-87EF-2EA633D7C52A}" destId="{A76DC182-6A79-5C4C-8AAD-7D9059BE776D}" srcOrd="0" destOrd="0" presId="urn:microsoft.com/office/officeart/2005/8/layout/hierarchy3"/>
    <dgm:cxn modelId="{6BFDB358-4492-F843-8011-B1BB918C3951}" srcId="{01EA940E-4F97-3047-A1F4-4A6C528186A4}" destId="{42B960F4-26CC-0946-A060-DD0EE110FA17}" srcOrd="0" destOrd="0" parTransId="{4BCE97D4-178F-994F-9877-9424E792EA27}" sibTransId="{2868ACCB-EA01-1C41-99DA-C657C1AAC1B2}"/>
    <dgm:cxn modelId="{D1B6005B-1AE9-014B-A8AE-83107893E165}" type="presOf" srcId="{1FE0D571-41EE-8446-B494-4AA555D816A8}" destId="{DF617103-A173-5D4F-A16F-336093F0C813}" srcOrd="0" destOrd="0" presId="urn:microsoft.com/office/officeart/2005/8/layout/hierarchy3"/>
    <dgm:cxn modelId="{68F1C461-BA2A-2C4F-8505-2FBADB364021}" type="presOf" srcId="{448E16AA-FC17-6248-99CE-92EE5E8D45E7}" destId="{1C9B72FF-86ED-D44E-AA78-27454BF3B745}" srcOrd="0" destOrd="0" presId="urn:microsoft.com/office/officeart/2005/8/layout/hierarchy3"/>
    <dgm:cxn modelId="{AC633074-421D-A941-8630-FC9AD78F0009}" srcId="{8C03FB4A-5095-9544-87EF-2EA633D7C52A}" destId="{7569791A-49EE-184A-A3FE-F6A8911E4CDE}" srcOrd="1" destOrd="0" parTransId="{931B43E7-0893-E246-8F52-777EB6F57A38}" sibTransId="{933A9E94-8601-3448-B136-3078F5D83DAE}"/>
    <dgm:cxn modelId="{E8965780-E75E-AC4F-92AD-6E89BE82DAA8}" type="presOf" srcId="{FFC26ECD-3CA7-904B-A128-60B20F5FC46E}" destId="{04F27310-5E49-5A40-AA11-D92C59B7E21A}" srcOrd="0" destOrd="0" presId="urn:microsoft.com/office/officeart/2005/8/layout/hierarchy3"/>
    <dgm:cxn modelId="{00865387-BA66-094C-8106-F9EDF07707BF}" type="presOf" srcId="{16549638-6C6A-924B-9FB0-C96F2C6E13AA}" destId="{1BDF03DF-7B56-C047-A148-CC1B83C71EBF}" srcOrd="0" destOrd="0" presId="urn:microsoft.com/office/officeart/2005/8/layout/hierarchy3"/>
    <dgm:cxn modelId="{78226A87-3D0B-8B4E-89B2-1436CA49D8E4}" type="presOf" srcId="{448E16AA-FC17-6248-99CE-92EE5E8D45E7}" destId="{197BF1ED-AA0A-6148-BB16-2DF90CFF1AF6}" srcOrd="1" destOrd="0" presId="urn:microsoft.com/office/officeart/2005/8/layout/hierarchy3"/>
    <dgm:cxn modelId="{32097689-A791-594B-B208-04301B284058}" type="presOf" srcId="{683D8735-F8C5-724E-B869-45C4AFA373B5}" destId="{990CF1FB-A289-7343-B485-B7DE205323AA}" srcOrd="0" destOrd="0" presId="urn:microsoft.com/office/officeart/2005/8/layout/hierarchy3"/>
    <dgm:cxn modelId="{517D998E-57AE-A244-A258-BAA99B19A224}" srcId="{8C03FB4A-5095-9544-87EF-2EA633D7C52A}" destId="{448E16AA-FC17-6248-99CE-92EE5E8D45E7}" srcOrd="0" destOrd="0" parTransId="{F9EEB6CD-022E-C040-AA71-0D97AFD0B317}" sibTransId="{29E19D77-2830-4241-894B-6C7ECEDB5751}"/>
    <dgm:cxn modelId="{A3C4B5A5-CC94-9E49-B596-F1BFF7F11B04}" srcId="{448E16AA-FC17-6248-99CE-92EE5E8D45E7}" destId="{16549638-6C6A-924B-9FB0-C96F2C6E13AA}" srcOrd="1" destOrd="0" parTransId="{151097A1-BA7C-D043-89BE-4EAF25ABE21E}" sibTransId="{D2463844-0B7A-2C45-9C87-19FD1E026C00}"/>
    <dgm:cxn modelId="{1819D8B2-D7A2-F246-8E3E-096CFAA2A3FB}" type="presOf" srcId="{7569791A-49EE-184A-A3FE-F6A8911E4CDE}" destId="{63465ED9-B5DD-EC4F-9376-055ED00082EF}" srcOrd="1" destOrd="0" presId="urn:microsoft.com/office/officeart/2005/8/layout/hierarchy3"/>
    <dgm:cxn modelId="{047301B4-736A-8B42-9AD8-83A2B875D246}" type="presOf" srcId="{293F533F-8289-1248-8C9B-D7EA51AD5069}" destId="{41885330-51C6-A142-BF3F-EF08FB10DC1D}" srcOrd="0" destOrd="0" presId="urn:microsoft.com/office/officeart/2005/8/layout/hierarchy3"/>
    <dgm:cxn modelId="{F2D002C3-292A-DC4A-BC65-494AB61A34DF}" type="presOf" srcId="{151097A1-BA7C-D043-89BE-4EAF25ABE21E}" destId="{290B47F0-59F9-D14E-ABEB-FD7EB0F53939}" srcOrd="0" destOrd="0" presId="urn:microsoft.com/office/officeart/2005/8/layout/hierarchy3"/>
    <dgm:cxn modelId="{4962C6CD-B67F-064D-9154-4E13ECF22FE6}" srcId="{26BFED6D-67D9-4745-BD9C-AA9B3ACDA603}" destId="{1FE0D571-41EE-8446-B494-4AA555D816A8}" srcOrd="0" destOrd="0" parTransId="{293F533F-8289-1248-8C9B-D7EA51AD5069}" sibTransId="{243E27C1-3A09-CB49-82D3-20D121AFBBBE}"/>
    <dgm:cxn modelId="{F01F45D0-B531-0D40-A413-4B125F2D238A}" srcId="{FFC26ECD-3CA7-904B-A128-60B20F5FC46E}" destId="{01EA940E-4F97-3047-A1F4-4A6C528186A4}" srcOrd="0" destOrd="0" parTransId="{62A23F71-F388-564E-9446-2D15404BACFE}" sibTransId="{E0577765-7495-1C4B-9802-5BD1FEB7D57C}"/>
    <dgm:cxn modelId="{36C373D3-F791-E742-94CD-3199E12679E7}" type="presOf" srcId="{7569791A-49EE-184A-A3FE-F6A8911E4CDE}" destId="{0DB1323F-42D7-BF47-8EAD-8BAF44E7916B}" srcOrd="0" destOrd="0" presId="urn:microsoft.com/office/officeart/2005/8/layout/hierarchy3"/>
    <dgm:cxn modelId="{24197EE3-E48C-8249-9C44-8BDA10621158}" type="presOf" srcId="{4FF50862-FC4B-4542-8A48-AB2F42F15CB3}" destId="{D0D113FE-3AF7-5049-9D5B-ADC14FD3BAD8}" srcOrd="0" destOrd="0" presId="urn:microsoft.com/office/officeart/2005/8/layout/hierarchy3"/>
    <dgm:cxn modelId="{0B7FE2F5-5C6B-5845-A71C-0AC859D12367}" type="presOf" srcId="{B6B0F294-7023-1345-B001-B6EDFDD082EC}" destId="{DA85DA01-2956-8944-91F3-066761D6CCF9}" srcOrd="0" destOrd="0" presId="urn:microsoft.com/office/officeart/2005/8/layout/hierarchy3"/>
    <dgm:cxn modelId="{926238F9-7B2C-3B4F-808A-A7C342EA7E6D}" type="presOf" srcId="{42B960F4-26CC-0946-A060-DD0EE110FA17}" destId="{04F27310-5E49-5A40-AA11-D92C59B7E21A}" srcOrd="0" destOrd="2" presId="urn:microsoft.com/office/officeart/2005/8/layout/hierarchy3"/>
    <dgm:cxn modelId="{3806198A-0C1D-4443-9A62-BF92E3AA825B}" type="presParOf" srcId="{A76DC182-6A79-5C4C-8AAD-7D9059BE776D}" destId="{9A8A641E-4729-2244-88A6-2FBFCFD43309}" srcOrd="0" destOrd="0" presId="urn:microsoft.com/office/officeart/2005/8/layout/hierarchy3"/>
    <dgm:cxn modelId="{789A550B-6AD7-454B-9465-0A392AFB37BF}" type="presParOf" srcId="{9A8A641E-4729-2244-88A6-2FBFCFD43309}" destId="{F8F20634-205D-334B-A6B0-649AEC572D0A}" srcOrd="0" destOrd="0" presId="urn:microsoft.com/office/officeart/2005/8/layout/hierarchy3"/>
    <dgm:cxn modelId="{4F71C206-5E6F-8F44-B435-E5296913998A}" type="presParOf" srcId="{F8F20634-205D-334B-A6B0-649AEC572D0A}" destId="{1C9B72FF-86ED-D44E-AA78-27454BF3B745}" srcOrd="0" destOrd="0" presId="urn:microsoft.com/office/officeart/2005/8/layout/hierarchy3"/>
    <dgm:cxn modelId="{03864A68-A73B-594E-A9C2-AC7B46B422DA}" type="presParOf" srcId="{F8F20634-205D-334B-A6B0-649AEC572D0A}" destId="{197BF1ED-AA0A-6148-BB16-2DF90CFF1AF6}" srcOrd="1" destOrd="0" presId="urn:microsoft.com/office/officeart/2005/8/layout/hierarchy3"/>
    <dgm:cxn modelId="{5D408FE1-88CC-BF4A-AD45-A17788A36871}" type="presParOf" srcId="{9A8A641E-4729-2244-88A6-2FBFCFD43309}" destId="{0FD2BFF7-4810-0042-8B7B-A3AA459CC650}" srcOrd="1" destOrd="0" presId="urn:microsoft.com/office/officeart/2005/8/layout/hierarchy3"/>
    <dgm:cxn modelId="{EA83023E-4B26-9D47-B876-3680E3617A56}" type="presParOf" srcId="{0FD2BFF7-4810-0042-8B7B-A3AA459CC650}" destId="{990CF1FB-A289-7343-B485-B7DE205323AA}" srcOrd="0" destOrd="0" presId="urn:microsoft.com/office/officeart/2005/8/layout/hierarchy3"/>
    <dgm:cxn modelId="{3C5AB1D9-8EB3-9B47-B9BA-BD6AB2A49F69}" type="presParOf" srcId="{0FD2BFF7-4810-0042-8B7B-A3AA459CC650}" destId="{DA85DA01-2956-8944-91F3-066761D6CCF9}" srcOrd="1" destOrd="0" presId="urn:microsoft.com/office/officeart/2005/8/layout/hierarchy3"/>
    <dgm:cxn modelId="{FB7A8196-8AD1-C148-8D49-91D00005C05A}" type="presParOf" srcId="{0FD2BFF7-4810-0042-8B7B-A3AA459CC650}" destId="{290B47F0-59F9-D14E-ABEB-FD7EB0F53939}" srcOrd="2" destOrd="0" presId="urn:microsoft.com/office/officeart/2005/8/layout/hierarchy3"/>
    <dgm:cxn modelId="{B4764D2D-29FE-D345-A9A5-A8942B4A5A21}" type="presParOf" srcId="{0FD2BFF7-4810-0042-8B7B-A3AA459CC650}" destId="{1BDF03DF-7B56-C047-A148-CC1B83C71EBF}" srcOrd="3" destOrd="0" presId="urn:microsoft.com/office/officeart/2005/8/layout/hierarchy3"/>
    <dgm:cxn modelId="{9A46D2A3-8269-DF41-823B-6295A1D4A4FA}" type="presParOf" srcId="{A76DC182-6A79-5C4C-8AAD-7D9059BE776D}" destId="{10D640E4-EBF9-C04F-883D-A2B08917EAE5}" srcOrd="1" destOrd="0" presId="urn:microsoft.com/office/officeart/2005/8/layout/hierarchy3"/>
    <dgm:cxn modelId="{FF4FCF05-E8D5-8445-B51C-8DA8FF147A65}" type="presParOf" srcId="{10D640E4-EBF9-C04F-883D-A2B08917EAE5}" destId="{481C4F61-9589-7642-AC71-10A35347010A}" srcOrd="0" destOrd="0" presId="urn:microsoft.com/office/officeart/2005/8/layout/hierarchy3"/>
    <dgm:cxn modelId="{748343C3-29E4-F147-83B8-050C8AFAB97F}" type="presParOf" srcId="{481C4F61-9589-7642-AC71-10A35347010A}" destId="{0DB1323F-42D7-BF47-8EAD-8BAF44E7916B}" srcOrd="0" destOrd="0" presId="urn:microsoft.com/office/officeart/2005/8/layout/hierarchy3"/>
    <dgm:cxn modelId="{320C66ED-9A2B-9847-A613-0CF869581986}" type="presParOf" srcId="{481C4F61-9589-7642-AC71-10A35347010A}" destId="{63465ED9-B5DD-EC4F-9376-055ED00082EF}" srcOrd="1" destOrd="0" presId="urn:microsoft.com/office/officeart/2005/8/layout/hierarchy3"/>
    <dgm:cxn modelId="{32533D4D-E76F-714E-AD84-02E73634AE8A}" type="presParOf" srcId="{10D640E4-EBF9-C04F-883D-A2B08917EAE5}" destId="{2D14D724-DB8E-B447-B975-1E146DA7B57D}" srcOrd="1" destOrd="0" presId="urn:microsoft.com/office/officeart/2005/8/layout/hierarchy3"/>
    <dgm:cxn modelId="{53124274-12DD-8145-9EF6-6207F2FC64B5}" type="presParOf" srcId="{2D14D724-DB8E-B447-B975-1E146DA7B57D}" destId="{D0D113FE-3AF7-5049-9D5B-ADC14FD3BAD8}" srcOrd="0" destOrd="0" presId="urn:microsoft.com/office/officeart/2005/8/layout/hierarchy3"/>
    <dgm:cxn modelId="{EE472691-F73E-D94A-952E-FEAA7C64C9DE}" type="presParOf" srcId="{2D14D724-DB8E-B447-B975-1E146DA7B57D}" destId="{04F27310-5E49-5A40-AA11-D92C59B7E21A}" srcOrd="1" destOrd="0" presId="urn:microsoft.com/office/officeart/2005/8/layout/hierarchy3"/>
    <dgm:cxn modelId="{7FCD63AA-A109-1244-AC43-960012B8A1E5}" type="presParOf" srcId="{A76DC182-6A79-5C4C-8AAD-7D9059BE776D}" destId="{770C860D-CB4F-E34E-86FA-39623B1D0C96}" srcOrd="2" destOrd="0" presId="urn:microsoft.com/office/officeart/2005/8/layout/hierarchy3"/>
    <dgm:cxn modelId="{5F0884BC-396C-1648-878D-3624E94EDB65}" type="presParOf" srcId="{770C860D-CB4F-E34E-86FA-39623B1D0C96}" destId="{6C2F712D-58B4-F445-A5E0-727AF69CD9FF}" srcOrd="0" destOrd="0" presId="urn:microsoft.com/office/officeart/2005/8/layout/hierarchy3"/>
    <dgm:cxn modelId="{5786D69B-68BE-214F-8C47-0C8D509A5F3A}" type="presParOf" srcId="{6C2F712D-58B4-F445-A5E0-727AF69CD9FF}" destId="{6DAA8618-B763-8049-9203-215E437B5585}" srcOrd="0" destOrd="0" presId="urn:microsoft.com/office/officeart/2005/8/layout/hierarchy3"/>
    <dgm:cxn modelId="{BD8E29FB-48BE-6240-9C64-23C8B050816D}" type="presParOf" srcId="{6C2F712D-58B4-F445-A5E0-727AF69CD9FF}" destId="{A8C6012F-3EE9-334C-9F87-EFF904D2EE49}" srcOrd="1" destOrd="0" presId="urn:microsoft.com/office/officeart/2005/8/layout/hierarchy3"/>
    <dgm:cxn modelId="{D8FD95D8-115F-8447-B773-53B6A7179396}" type="presParOf" srcId="{770C860D-CB4F-E34E-86FA-39623B1D0C96}" destId="{B0868293-220B-974A-A12D-327F02B7D29C}" srcOrd="1" destOrd="0" presId="urn:microsoft.com/office/officeart/2005/8/layout/hierarchy3"/>
    <dgm:cxn modelId="{224E0E62-B514-B648-A9A4-D2945A2EC851}" type="presParOf" srcId="{B0868293-220B-974A-A12D-327F02B7D29C}" destId="{41885330-51C6-A142-BF3F-EF08FB10DC1D}" srcOrd="0" destOrd="0" presId="urn:microsoft.com/office/officeart/2005/8/layout/hierarchy3"/>
    <dgm:cxn modelId="{5944555F-CBAA-C549-84CA-ACBED7392CBC}" type="presParOf" srcId="{B0868293-220B-974A-A12D-327F02B7D29C}" destId="{DF617103-A173-5D4F-A16F-336093F0C81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F81B77-EB3F-431A-9162-A9919DACAFC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679D2C7F-81A6-4644-A7D1-233B65CFF6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functional relationships</a:t>
          </a:r>
        </a:p>
      </dgm:t>
    </dgm:pt>
    <dgm:pt modelId="{6BE29086-262A-426C-BD2C-2898C8996293}" type="parTrans" cxnId="{2F0FB303-392A-45FE-BA46-483D5DB4A41B}">
      <dgm:prSet/>
      <dgm:spPr/>
      <dgm:t>
        <a:bodyPr/>
        <a:lstStyle/>
        <a:p>
          <a:endParaRPr lang="en-US"/>
        </a:p>
      </dgm:t>
    </dgm:pt>
    <dgm:pt modelId="{4BE0BC81-0D8E-4630-939C-C01F4FFAADE9}" type="sibTrans" cxnId="{2F0FB303-392A-45FE-BA46-483D5DB4A41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1045B0-7EAC-4481-ABF1-CF7D2BA488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 analysis</a:t>
          </a:r>
        </a:p>
      </dgm:t>
    </dgm:pt>
    <dgm:pt modelId="{69E56DFF-F4DC-4221-B013-267251A211A5}" type="parTrans" cxnId="{F8A0BAAD-1DF5-433C-B150-F56FADFCE023}">
      <dgm:prSet/>
      <dgm:spPr/>
      <dgm:t>
        <a:bodyPr/>
        <a:lstStyle/>
        <a:p>
          <a:endParaRPr lang="en-US"/>
        </a:p>
      </dgm:t>
    </dgm:pt>
    <dgm:pt modelId="{38586601-134D-43B6-9AD7-4CB58FC4EED3}" type="sibTrans" cxnId="{F8A0BAAD-1DF5-433C-B150-F56FADFCE0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599B93-39FD-44EA-8827-8400C40D097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Predictive modeling</a:t>
          </a:r>
          <a:endParaRPr lang="en-US"/>
        </a:p>
      </dgm:t>
    </dgm:pt>
    <dgm:pt modelId="{758861A7-B041-46E6-85E0-D1C06AA8CA0C}" type="parTrans" cxnId="{8A732628-736E-47C4-9737-AC28BBA7B4EA}">
      <dgm:prSet/>
      <dgm:spPr/>
      <dgm:t>
        <a:bodyPr/>
        <a:lstStyle/>
        <a:p>
          <a:endParaRPr lang="en-US"/>
        </a:p>
      </dgm:t>
    </dgm:pt>
    <dgm:pt modelId="{043B30D6-6139-401A-A6BA-A977272A5E30}" type="sibTrans" cxnId="{8A732628-736E-47C4-9737-AC28BBA7B4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1AB548-0A48-4C7F-B584-70E25DBCAD3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Data reduction and feature selection</a:t>
          </a:r>
          <a:endParaRPr lang="en-US"/>
        </a:p>
      </dgm:t>
    </dgm:pt>
    <dgm:pt modelId="{BC34ECF1-2ED9-4DDC-BAD2-721453A98BBA}" type="parTrans" cxnId="{EDADC899-3CD2-4DCE-BE13-862E52B5DA26}">
      <dgm:prSet/>
      <dgm:spPr/>
      <dgm:t>
        <a:bodyPr/>
        <a:lstStyle/>
        <a:p>
          <a:endParaRPr lang="en-US"/>
        </a:p>
      </dgm:t>
    </dgm:pt>
    <dgm:pt modelId="{D92E875B-5281-46BF-A424-4894FD7A4F54}" type="sibTrans" cxnId="{EDADC899-3CD2-4DCE-BE13-862E52B5DA2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304400B-CB86-43A4-9C34-8D15F91B4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Co-occurrence analysis to see species interactions</a:t>
          </a:r>
        </a:p>
      </dgm:t>
    </dgm:pt>
    <dgm:pt modelId="{EFBFFE91-532A-47B4-A396-85256B6E7A3E}" type="parTrans" cxnId="{4524D2AC-29C5-4B78-AD2A-5CEE2E4F5047}">
      <dgm:prSet/>
      <dgm:spPr/>
      <dgm:t>
        <a:bodyPr/>
        <a:lstStyle/>
        <a:p>
          <a:endParaRPr lang="en-US"/>
        </a:p>
      </dgm:t>
    </dgm:pt>
    <dgm:pt modelId="{86D9BB42-D28A-466B-AA43-D474F809DEEF}" type="sibTrans" cxnId="{4524D2AC-29C5-4B78-AD2A-5CEE2E4F5047}">
      <dgm:prSet/>
      <dgm:spPr/>
      <dgm:t>
        <a:bodyPr/>
        <a:lstStyle/>
        <a:p>
          <a:endParaRPr lang="en-US"/>
        </a:p>
      </dgm:t>
    </dgm:pt>
    <dgm:pt modelId="{E8ABEF67-93BA-4154-BA57-B80D09E8E165}" type="pres">
      <dgm:prSet presAssocID="{C0F81B77-EB3F-431A-9162-A9919DACAFC1}" presName="root" presStyleCnt="0">
        <dgm:presLayoutVars>
          <dgm:dir/>
          <dgm:resizeHandles val="exact"/>
        </dgm:presLayoutVars>
      </dgm:prSet>
      <dgm:spPr/>
    </dgm:pt>
    <dgm:pt modelId="{CB9DAB79-7E77-4A9B-B1EE-0015214C8291}" type="pres">
      <dgm:prSet presAssocID="{C0F81B77-EB3F-431A-9162-A9919DACAFC1}" presName="container" presStyleCnt="0">
        <dgm:presLayoutVars>
          <dgm:dir/>
          <dgm:resizeHandles val="exact"/>
        </dgm:presLayoutVars>
      </dgm:prSet>
      <dgm:spPr/>
    </dgm:pt>
    <dgm:pt modelId="{771E280D-0014-44FE-BD1F-D64682E7EAA8}" type="pres">
      <dgm:prSet presAssocID="{679D2C7F-81A6-4644-A7D1-233B65CFF685}" presName="compNode" presStyleCnt="0"/>
      <dgm:spPr/>
    </dgm:pt>
    <dgm:pt modelId="{F845B287-D81F-40D4-A860-6BA7ECC24895}" type="pres">
      <dgm:prSet presAssocID="{679D2C7F-81A6-4644-A7D1-233B65CFF685}" presName="iconBgRect" presStyleLbl="bgShp" presStyleIdx="0" presStyleCnt="5"/>
      <dgm:spPr/>
    </dgm:pt>
    <dgm:pt modelId="{05BFBAD2-DA03-4857-A80A-C99123CC840B}" type="pres">
      <dgm:prSet presAssocID="{679D2C7F-81A6-4644-A7D1-233B65CFF68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35DA3B0-1F94-4247-B95C-034D6B4BD84F}" type="pres">
      <dgm:prSet presAssocID="{679D2C7F-81A6-4644-A7D1-233B65CFF685}" presName="spaceRect" presStyleCnt="0"/>
      <dgm:spPr/>
    </dgm:pt>
    <dgm:pt modelId="{DA0A5F79-FE2F-4607-8AE4-3494F8E674E5}" type="pres">
      <dgm:prSet presAssocID="{679D2C7F-81A6-4644-A7D1-233B65CFF685}" presName="textRect" presStyleLbl="revTx" presStyleIdx="0" presStyleCnt="5">
        <dgm:presLayoutVars>
          <dgm:chMax val="1"/>
          <dgm:chPref val="1"/>
        </dgm:presLayoutVars>
      </dgm:prSet>
      <dgm:spPr/>
    </dgm:pt>
    <dgm:pt modelId="{97A1EB15-F473-4A1F-AA5F-E11F4259912F}" type="pres">
      <dgm:prSet presAssocID="{4BE0BC81-0D8E-4630-939C-C01F4FFAADE9}" presName="sibTrans" presStyleLbl="sibTrans2D1" presStyleIdx="0" presStyleCnt="0"/>
      <dgm:spPr/>
    </dgm:pt>
    <dgm:pt modelId="{D4101AEB-343C-4E42-AFAA-D9F6A81FB710}" type="pres">
      <dgm:prSet presAssocID="{751045B0-7EAC-4481-ABF1-CF7D2BA48889}" presName="compNode" presStyleCnt="0"/>
      <dgm:spPr/>
    </dgm:pt>
    <dgm:pt modelId="{09E7B922-3124-420C-A859-090551762EB7}" type="pres">
      <dgm:prSet presAssocID="{751045B0-7EAC-4481-ABF1-CF7D2BA48889}" presName="iconBgRect" presStyleLbl="bgShp" presStyleIdx="1" presStyleCnt="5"/>
      <dgm:spPr/>
    </dgm:pt>
    <dgm:pt modelId="{390839B5-A600-41D7-9245-14629CA6DD08}" type="pres">
      <dgm:prSet presAssocID="{751045B0-7EAC-4481-ABF1-CF7D2BA488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E579C9E-C2EC-42D8-9353-42A9B1A717D6}" type="pres">
      <dgm:prSet presAssocID="{751045B0-7EAC-4481-ABF1-CF7D2BA48889}" presName="spaceRect" presStyleCnt="0"/>
      <dgm:spPr/>
    </dgm:pt>
    <dgm:pt modelId="{85F940BE-5221-40A0-81B3-E0FCEBE6B07D}" type="pres">
      <dgm:prSet presAssocID="{751045B0-7EAC-4481-ABF1-CF7D2BA48889}" presName="textRect" presStyleLbl="revTx" presStyleIdx="1" presStyleCnt="5">
        <dgm:presLayoutVars>
          <dgm:chMax val="1"/>
          <dgm:chPref val="1"/>
        </dgm:presLayoutVars>
      </dgm:prSet>
      <dgm:spPr/>
    </dgm:pt>
    <dgm:pt modelId="{51E1371A-0305-4A21-817C-9C830D7322A6}" type="pres">
      <dgm:prSet presAssocID="{38586601-134D-43B6-9AD7-4CB58FC4EED3}" presName="sibTrans" presStyleLbl="sibTrans2D1" presStyleIdx="0" presStyleCnt="0"/>
      <dgm:spPr/>
    </dgm:pt>
    <dgm:pt modelId="{14EAEDB1-D9C5-4452-B53A-86F9B111D950}" type="pres">
      <dgm:prSet presAssocID="{B8599B93-39FD-44EA-8827-8400C40D0973}" presName="compNode" presStyleCnt="0"/>
      <dgm:spPr/>
    </dgm:pt>
    <dgm:pt modelId="{075CAB10-2EC5-4ACF-BC00-6919BEFBBA81}" type="pres">
      <dgm:prSet presAssocID="{B8599B93-39FD-44EA-8827-8400C40D0973}" presName="iconBgRect" presStyleLbl="bgShp" presStyleIdx="2" presStyleCnt="5"/>
      <dgm:spPr/>
    </dgm:pt>
    <dgm:pt modelId="{FCD3BF7E-D497-445D-B8A3-D07D2CDF0574}" type="pres">
      <dgm:prSet presAssocID="{B8599B93-39FD-44EA-8827-8400C40D097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B0F3274-F760-4841-B90A-DE8D7806C11C}" type="pres">
      <dgm:prSet presAssocID="{B8599B93-39FD-44EA-8827-8400C40D0973}" presName="spaceRect" presStyleCnt="0"/>
      <dgm:spPr/>
    </dgm:pt>
    <dgm:pt modelId="{0B011069-B951-4690-A293-CAEA176941BE}" type="pres">
      <dgm:prSet presAssocID="{B8599B93-39FD-44EA-8827-8400C40D0973}" presName="textRect" presStyleLbl="revTx" presStyleIdx="2" presStyleCnt="5">
        <dgm:presLayoutVars>
          <dgm:chMax val="1"/>
          <dgm:chPref val="1"/>
        </dgm:presLayoutVars>
      </dgm:prSet>
      <dgm:spPr/>
    </dgm:pt>
    <dgm:pt modelId="{10FD1FFE-F203-4C5C-ABCC-4A20DC08F847}" type="pres">
      <dgm:prSet presAssocID="{043B30D6-6139-401A-A6BA-A977272A5E30}" presName="sibTrans" presStyleLbl="sibTrans2D1" presStyleIdx="0" presStyleCnt="0"/>
      <dgm:spPr/>
    </dgm:pt>
    <dgm:pt modelId="{978B8BDB-F7C4-4A34-BF25-09F7AD790EAC}" type="pres">
      <dgm:prSet presAssocID="{8F1AB548-0A48-4C7F-B584-70E25DBCAD3D}" presName="compNode" presStyleCnt="0"/>
      <dgm:spPr/>
    </dgm:pt>
    <dgm:pt modelId="{FC665D67-760B-4072-A71F-5FBB28EE450E}" type="pres">
      <dgm:prSet presAssocID="{8F1AB548-0A48-4C7F-B584-70E25DBCAD3D}" presName="iconBgRect" presStyleLbl="bgShp" presStyleIdx="3" presStyleCnt="5"/>
      <dgm:spPr/>
    </dgm:pt>
    <dgm:pt modelId="{C7A3E6C0-E2F5-4943-BC48-78F1299B4812}" type="pres">
      <dgm:prSet presAssocID="{8F1AB548-0A48-4C7F-B584-70E25DBCAD3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24DC804-7489-4584-83F1-6B1D63BFDD67}" type="pres">
      <dgm:prSet presAssocID="{8F1AB548-0A48-4C7F-B584-70E25DBCAD3D}" presName="spaceRect" presStyleCnt="0"/>
      <dgm:spPr/>
    </dgm:pt>
    <dgm:pt modelId="{6ECF210D-5E68-4B84-9A0D-973B0BB288BA}" type="pres">
      <dgm:prSet presAssocID="{8F1AB548-0A48-4C7F-B584-70E25DBCAD3D}" presName="textRect" presStyleLbl="revTx" presStyleIdx="3" presStyleCnt="5">
        <dgm:presLayoutVars>
          <dgm:chMax val="1"/>
          <dgm:chPref val="1"/>
        </dgm:presLayoutVars>
      </dgm:prSet>
      <dgm:spPr/>
    </dgm:pt>
    <dgm:pt modelId="{AE0F035F-6C9E-4C4F-A9AA-B48789753E6D}" type="pres">
      <dgm:prSet presAssocID="{D92E875B-5281-46BF-A424-4894FD7A4F54}" presName="sibTrans" presStyleLbl="sibTrans2D1" presStyleIdx="0" presStyleCnt="0"/>
      <dgm:spPr/>
    </dgm:pt>
    <dgm:pt modelId="{D93E097E-DD75-441E-81ED-C9C7203251FF}" type="pres">
      <dgm:prSet presAssocID="{6304400B-CB86-43A4-9C34-8D15F91B4318}" presName="compNode" presStyleCnt="0"/>
      <dgm:spPr/>
    </dgm:pt>
    <dgm:pt modelId="{3A815FBF-BB3E-4ADF-AFAE-A39062D56234}" type="pres">
      <dgm:prSet presAssocID="{6304400B-CB86-43A4-9C34-8D15F91B4318}" presName="iconBgRect" presStyleLbl="bgShp" presStyleIdx="4" presStyleCnt="5"/>
      <dgm:spPr/>
    </dgm:pt>
    <dgm:pt modelId="{8342677F-02FC-4300-A41A-1EEBF6ED97BC}" type="pres">
      <dgm:prSet presAssocID="{6304400B-CB86-43A4-9C34-8D15F91B431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5EAABDC1-A6DC-4482-A93C-561492AB214F}" type="pres">
      <dgm:prSet presAssocID="{6304400B-CB86-43A4-9C34-8D15F91B4318}" presName="spaceRect" presStyleCnt="0"/>
      <dgm:spPr/>
    </dgm:pt>
    <dgm:pt modelId="{C73D29C7-D15F-4138-B336-FCEFE1B2F115}" type="pres">
      <dgm:prSet presAssocID="{6304400B-CB86-43A4-9C34-8D15F91B431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F0FB303-392A-45FE-BA46-483D5DB4A41B}" srcId="{C0F81B77-EB3F-431A-9162-A9919DACAFC1}" destId="{679D2C7F-81A6-4644-A7D1-233B65CFF685}" srcOrd="0" destOrd="0" parTransId="{6BE29086-262A-426C-BD2C-2898C8996293}" sibTransId="{4BE0BC81-0D8E-4630-939C-C01F4FFAADE9}"/>
    <dgm:cxn modelId="{98A1A10A-79E6-F54D-84FF-359C01E4CFC0}" type="presOf" srcId="{38586601-134D-43B6-9AD7-4CB58FC4EED3}" destId="{51E1371A-0305-4A21-817C-9C830D7322A6}" srcOrd="0" destOrd="0" presId="urn:microsoft.com/office/officeart/2018/2/layout/IconCircleList"/>
    <dgm:cxn modelId="{9F0D5D0F-A8D5-404A-92BF-3041D0EF6693}" type="presOf" srcId="{8F1AB548-0A48-4C7F-B584-70E25DBCAD3D}" destId="{6ECF210D-5E68-4B84-9A0D-973B0BB288BA}" srcOrd="0" destOrd="0" presId="urn:microsoft.com/office/officeart/2018/2/layout/IconCircleList"/>
    <dgm:cxn modelId="{5460FE25-8F81-324F-BE57-4A22CD0E2DE1}" type="presOf" srcId="{4BE0BC81-0D8E-4630-939C-C01F4FFAADE9}" destId="{97A1EB15-F473-4A1F-AA5F-E11F4259912F}" srcOrd="0" destOrd="0" presId="urn:microsoft.com/office/officeart/2018/2/layout/IconCircleList"/>
    <dgm:cxn modelId="{8A732628-736E-47C4-9737-AC28BBA7B4EA}" srcId="{C0F81B77-EB3F-431A-9162-A9919DACAFC1}" destId="{B8599B93-39FD-44EA-8827-8400C40D0973}" srcOrd="2" destOrd="0" parTransId="{758861A7-B041-46E6-85E0-D1C06AA8CA0C}" sibTransId="{043B30D6-6139-401A-A6BA-A977272A5E30}"/>
    <dgm:cxn modelId="{34D0B75E-9D54-914B-ACC0-D621ACE44E7C}" type="presOf" srcId="{B8599B93-39FD-44EA-8827-8400C40D0973}" destId="{0B011069-B951-4690-A293-CAEA176941BE}" srcOrd="0" destOrd="0" presId="urn:microsoft.com/office/officeart/2018/2/layout/IconCircleList"/>
    <dgm:cxn modelId="{24FB9965-BE9B-9A4B-A728-F5F4ACAC9446}" type="presOf" srcId="{751045B0-7EAC-4481-ABF1-CF7D2BA48889}" destId="{85F940BE-5221-40A0-81B3-E0FCEBE6B07D}" srcOrd="0" destOrd="0" presId="urn:microsoft.com/office/officeart/2018/2/layout/IconCircleList"/>
    <dgm:cxn modelId="{EDADC899-3CD2-4DCE-BE13-862E52B5DA26}" srcId="{C0F81B77-EB3F-431A-9162-A9919DACAFC1}" destId="{8F1AB548-0A48-4C7F-B584-70E25DBCAD3D}" srcOrd="3" destOrd="0" parTransId="{BC34ECF1-2ED9-4DDC-BAD2-721453A98BBA}" sibTransId="{D92E875B-5281-46BF-A424-4894FD7A4F54}"/>
    <dgm:cxn modelId="{4524D2AC-29C5-4B78-AD2A-5CEE2E4F5047}" srcId="{C0F81B77-EB3F-431A-9162-A9919DACAFC1}" destId="{6304400B-CB86-43A4-9C34-8D15F91B4318}" srcOrd="4" destOrd="0" parTransId="{EFBFFE91-532A-47B4-A396-85256B6E7A3E}" sibTransId="{86D9BB42-D28A-466B-AA43-D474F809DEEF}"/>
    <dgm:cxn modelId="{F8A0BAAD-1DF5-433C-B150-F56FADFCE023}" srcId="{C0F81B77-EB3F-431A-9162-A9919DACAFC1}" destId="{751045B0-7EAC-4481-ABF1-CF7D2BA48889}" srcOrd="1" destOrd="0" parTransId="{69E56DFF-F4DC-4221-B013-267251A211A5}" sibTransId="{38586601-134D-43B6-9AD7-4CB58FC4EED3}"/>
    <dgm:cxn modelId="{B35F98B9-88A9-6D41-A348-58D8C3F7A5D2}" type="presOf" srcId="{6304400B-CB86-43A4-9C34-8D15F91B4318}" destId="{C73D29C7-D15F-4138-B336-FCEFE1B2F115}" srcOrd="0" destOrd="0" presId="urn:microsoft.com/office/officeart/2018/2/layout/IconCircleList"/>
    <dgm:cxn modelId="{B94E1FCC-6350-C14C-94DD-97153E94E9FD}" type="presOf" srcId="{043B30D6-6139-401A-A6BA-A977272A5E30}" destId="{10FD1FFE-F203-4C5C-ABCC-4A20DC08F847}" srcOrd="0" destOrd="0" presId="urn:microsoft.com/office/officeart/2018/2/layout/IconCircleList"/>
    <dgm:cxn modelId="{69AC9AD2-77DC-684F-B726-A4D35257B38D}" type="presOf" srcId="{D92E875B-5281-46BF-A424-4894FD7A4F54}" destId="{AE0F035F-6C9E-4C4F-A9AA-B48789753E6D}" srcOrd="0" destOrd="0" presId="urn:microsoft.com/office/officeart/2018/2/layout/IconCircleList"/>
    <dgm:cxn modelId="{5D34D1EE-DAB1-974C-ACF7-6D625C8528D5}" type="presOf" srcId="{C0F81B77-EB3F-431A-9162-A9919DACAFC1}" destId="{E8ABEF67-93BA-4154-BA57-B80D09E8E165}" srcOrd="0" destOrd="0" presId="urn:microsoft.com/office/officeart/2018/2/layout/IconCircleList"/>
    <dgm:cxn modelId="{04C723FD-6955-7D45-8108-75283A6467D9}" type="presOf" srcId="{679D2C7F-81A6-4644-A7D1-233B65CFF685}" destId="{DA0A5F79-FE2F-4607-8AE4-3494F8E674E5}" srcOrd="0" destOrd="0" presId="urn:microsoft.com/office/officeart/2018/2/layout/IconCircleList"/>
    <dgm:cxn modelId="{4209D2A5-B18B-3C4D-B144-66073706CEBC}" type="presParOf" srcId="{E8ABEF67-93BA-4154-BA57-B80D09E8E165}" destId="{CB9DAB79-7E77-4A9B-B1EE-0015214C8291}" srcOrd="0" destOrd="0" presId="urn:microsoft.com/office/officeart/2018/2/layout/IconCircleList"/>
    <dgm:cxn modelId="{C8A7737E-35FD-4E40-AE66-B1471844FD69}" type="presParOf" srcId="{CB9DAB79-7E77-4A9B-B1EE-0015214C8291}" destId="{771E280D-0014-44FE-BD1F-D64682E7EAA8}" srcOrd="0" destOrd="0" presId="urn:microsoft.com/office/officeart/2018/2/layout/IconCircleList"/>
    <dgm:cxn modelId="{E07B679A-7C6B-354F-8860-000225102FCF}" type="presParOf" srcId="{771E280D-0014-44FE-BD1F-D64682E7EAA8}" destId="{F845B287-D81F-40D4-A860-6BA7ECC24895}" srcOrd="0" destOrd="0" presId="urn:microsoft.com/office/officeart/2018/2/layout/IconCircleList"/>
    <dgm:cxn modelId="{8570D7FA-DB87-0C4E-AE32-245F9896C7E1}" type="presParOf" srcId="{771E280D-0014-44FE-BD1F-D64682E7EAA8}" destId="{05BFBAD2-DA03-4857-A80A-C99123CC840B}" srcOrd="1" destOrd="0" presId="urn:microsoft.com/office/officeart/2018/2/layout/IconCircleList"/>
    <dgm:cxn modelId="{644E922E-1527-2149-9924-F9A3A8A9779C}" type="presParOf" srcId="{771E280D-0014-44FE-BD1F-D64682E7EAA8}" destId="{B35DA3B0-1F94-4247-B95C-034D6B4BD84F}" srcOrd="2" destOrd="0" presId="urn:microsoft.com/office/officeart/2018/2/layout/IconCircleList"/>
    <dgm:cxn modelId="{A7DE972E-E059-FF48-8C93-E24BB1D9ED55}" type="presParOf" srcId="{771E280D-0014-44FE-BD1F-D64682E7EAA8}" destId="{DA0A5F79-FE2F-4607-8AE4-3494F8E674E5}" srcOrd="3" destOrd="0" presId="urn:microsoft.com/office/officeart/2018/2/layout/IconCircleList"/>
    <dgm:cxn modelId="{B260FF1D-FE36-B04C-97A2-491E4739EF40}" type="presParOf" srcId="{CB9DAB79-7E77-4A9B-B1EE-0015214C8291}" destId="{97A1EB15-F473-4A1F-AA5F-E11F4259912F}" srcOrd="1" destOrd="0" presId="urn:microsoft.com/office/officeart/2018/2/layout/IconCircleList"/>
    <dgm:cxn modelId="{0032DB69-6B2A-6244-913B-C3B867EC00D0}" type="presParOf" srcId="{CB9DAB79-7E77-4A9B-B1EE-0015214C8291}" destId="{D4101AEB-343C-4E42-AFAA-D9F6A81FB710}" srcOrd="2" destOrd="0" presId="urn:microsoft.com/office/officeart/2018/2/layout/IconCircleList"/>
    <dgm:cxn modelId="{D8BF34BC-1917-0C43-8ABF-41549132ED60}" type="presParOf" srcId="{D4101AEB-343C-4E42-AFAA-D9F6A81FB710}" destId="{09E7B922-3124-420C-A859-090551762EB7}" srcOrd="0" destOrd="0" presId="urn:microsoft.com/office/officeart/2018/2/layout/IconCircleList"/>
    <dgm:cxn modelId="{FC2E5F9D-EE52-864F-8230-7A9D9E760BF2}" type="presParOf" srcId="{D4101AEB-343C-4E42-AFAA-D9F6A81FB710}" destId="{390839B5-A600-41D7-9245-14629CA6DD08}" srcOrd="1" destOrd="0" presId="urn:microsoft.com/office/officeart/2018/2/layout/IconCircleList"/>
    <dgm:cxn modelId="{1F4073A1-71C4-CF4C-963E-98FE67A3B241}" type="presParOf" srcId="{D4101AEB-343C-4E42-AFAA-D9F6A81FB710}" destId="{4E579C9E-C2EC-42D8-9353-42A9B1A717D6}" srcOrd="2" destOrd="0" presId="urn:microsoft.com/office/officeart/2018/2/layout/IconCircleList"/>
    <dgm:cxn modelId="{52E6B1DD-E2F7-FE45-BD59-930E48BE5D31}" type="presParOf" srcId="{D4101AEB-343C-4E42-AFAA-D9F6A81FB710}" destId="{85F940BE-5221-40A0-81B3-E0FCEBE6B07D}" srcOrd="3" destOrd="0" presId="urn:microsoft.com/office/officeart/2018/2/layout/IconCircleList"/>
    <dgm:cxn modelId="{5E1A0B50-FABE-E943-8D07-09F5F7F109CF}" type="presParOf" srcId="{CB9DAB79-7E77-4A9B-B1EE-0015214C8291}" destId="{51E1371A-0305-4A21-817C-9C830D7322A6}" srcOrd="3" destOrd="0" presId="urn:microsoft.com/office/officeart/2018/2/layout/IconCircleList"/>
    <dgm:cxn modelId="{6A62A513-A97E-D84A-A8F2-4CBAD844778F}" type="presParOf" srcId="{CB9DAB79-7E77-4A9B-B1EE-0015214C8291}" destId="{14EAEDB1-D9C5-4452-B53A-86F9B111D950}" srcOrd="4" destOrd="0" presId="urn:microsoft.com/office/officeart/2018/2/layout/IconCircleList"/>
    <dgm:cxn modelId="{66E079C8-282F-2B4D-BFBF-00265AE2D597}" type="presParOf" srcId="{14EAEDB1-D9C5-4452-B53A-86F9B111D950}" destId="{075CAB10-2EC5-4ACF-BC00-6919BEFBBA81}" srcOrd="0" destOrd="0" presId="urn:microsoft.com/office/officeart/2018/2/layout/IconCircleList"/>
    <dgm:cxn modelId="{983B5BD4-F6EA-A44F-9587-0E3F8E39E821}" type="presParOf" srcId="{14EAEDB1-D9C5-4452-B53A-86F9B111D950}" destId="{FCD3BF7E-D497-445D-B8A3-D07D2CDF0574}" srcOrd="1" destOrd="0" presId="urn:microsoft.com/office/officeart/2018/2/layout/IconCircleList"/>
    <dgm:cxn modelId="{4D9F8335-DBEC-9345-9049-A299DE54551F}" type="presParOf" srcId="{14EAEDB1-D9C5-4452-B53A-86F9B111D950}" destId="{9B0F3274-F760-4841-B90A-DE8D7806C11C}" srcOrd="2" destOrd="0" presId="urn:microsoft.com/office/officeart/2018/2/layout/IconCircleList"/>
    <dgm:cxn modelId="{1BDF9F8F-7C77-9F44-9F05-8C342C1E8F95}" type="presParOf" srcId="{14EAEDB1-D9C5-4452-B53A-86F9B111D950}" destId="{0B011069-B951-4690-A293-CAEA176941BE}" srcOrd="3" destOrd="0" presId="urn:microsoft.com/office/officeart/2018/2/layout/IconCircleList"/>
    <dgm:cxn modelId="{F7911FD6-EF3A-B647-91A8-402B5CFD323C}" type="presParOf" srcId="{CB9DAB79-7E77-4A9B-B1EE-0015214C8291}" destId="{10FD1FFE-F203-4C5C-ABCC-4A20DC08F847}" srcOrd="5" destOrd="0" presId="urn:microsoft.com/office/officeart/2018/2/layout/IconCircleList"/>
    <dgm:cxn modelId="{76A1E417-ED9E-8C42-B14D-79EC91C74F4F}" type="presParOf" srcId="{CB9DAB79-7E77-4A9B-B1EE-0015214C8291}" destId="{978B8BDB-F7C4-4A34-BF25-09F7AD790EAC}" srcOrd="6" destOrd="0" presId="urn:microsoft.com/office/officeart/2018/2/layout/IconCircleList"/>
    <dgm:cxn modelId="{E4A55E76-E755-0444-B60B-DDBA33F76A0B}" type="presParOf" srcId="{978B8BDB-F7C4-4A34-BF25-09F7AD790EAC}" destId="{FC665D67-760B-4072-A71F-5FBB28EE450E}" srcOrd="0" destOrd="0" presId="urn:microsoft.com/office/officeart/2018/2/layout/IconCircleList"/>
    <dgm:cxn modelId="{71E8B1E2-753D-1D4E-8478-DCBACFE40B05}" type="presParOf" srcId="{978B8BDB-F7C4-4A34-BF25-09F7AD790EAC}" destId="{C7A3E6C0-E2F5-4943-BC48-78F1299B4812}" srcOrd="1" destOrd="0" presId="urn:microsoft.com/office/officeart/2018/2/layout/IconCircleList"/>
    <dgm:cxn modelId="{92C00C4F-3376-1B4A-8469-477AF369D9FF}" type="presParOf" srcId="{978B8BDB-F7C4-4A34-BF25-09F7AD790EAC}" destId="{024DC804-7489-4584-83F1-6B1D63BFDD67}" srcOrd="2" destOrd="0" presId="urn:microsoft.com/office/officeart/2018/2/layout/IconCircleList"/>
    <dgm:cxn modelId="{AF3D388C-50FC-744D-AE61-B144975DE2C2}" type="presParOf" srcId="{978B8BDB-F7C4-4A34-BF25-09F7AD790EAC}" destId="{6ECF210D-5E68-4B84-9A0D-973B0BB288BA}" srcOrd="3" destOrd="0" presId="urn:microsoft.com/office/officeart/2018/2/layout/IconCircleList"/>
    <dgm:cxn modelId="{3400CF92-672B-844B-B70A-0AB395DAF35E}" type="presParOf" srcId="{CB9DAB79-7E77-4A9B-B1EE-0015214C8291}" destId="{AE0F035F-6C9E-4C4F-A9AA-B48789753E6D}" srcOrd="7" destOrd="0" presId="urn:microsoft.com/office/officeart/2018/2/layout/IconCircleList"/>
    <dgm:cxn modelId="{3F047F96-5314-3249-A3F9-049142324358}" type="presParOf" srcId="{CB9DAB79-7E77-4A9B-B1EE-0015214C8291}" destId="{D93E097E-DD75-441E-81ED-C9C7203251FF}" srcOrd="8" destOrd="0" presId="urn:microsoft.com/office/officeart/2018/2/layout/IconCircleList"/>
    <dgm:cxn modelId="{DAA4AF5B-8184-DD48-8599-86F0C9DF2AAE}" type="presParOf" srcId="{D93E097E-DD75-441E-81ED-C9C7203251FF}" destId="{3A815FBF-BB3E-4ADF-AFAE-A39062D56234}" srcOrd="0" destOrd="0" presId="urn:microsoft.com/office/officeart/2018/2/layout/IconCircleList"/>
    <dgm:cxn modelId="{504DB964-BF5F-9E4A-9855-34BC9EF76E10}" type="presParOf" srcId="{D93E097E-DD75-441E-81ED-C9C7203251FF}" destId="{8342677F-02FC-4300-A41A-1EEBF6ED97BC}" srcOrd="1" destOrd="0" presId="urn:microsoft.com/office/officeart/2018/2/layout/IconCircleList"/>
    <dgm:cxn modelId="{F69E6F54-8621-FA46-B412-FC4EAB8F93DC}" type="presParOf" srcId="{D93E097E-DD75-441E-81ED-C9C7203251FF}" destId="{5EAABDC1-A6DC-4482-A93C-561492AB214F}" srcOrd="2" destOrd="0" presId="urn:microsoft.com/office/officeart/2018/2/layout/IconCircleList"/>
    <dgm:cxn modelId="{73A52E21-966B-CC41-AFE1-AD44179CE4CD}" type="presParOf" srcId="{D93E097E-DD75-441E-81ED-C9C7203251FF}" destId="{C73D29C7-D15F-4138-B336-FCEFE1B2F11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FAB210-A67B-2145-A69E-A15D6C38F4DD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41DE59E-F7FA-D341-8930-06EFDC1DDBE8}">
      <dgm:prSet/>
      <dgm:spPr/>
      <dgm:t>
        <a:bodyPr/>
        <a:lstStyle/>
        <a:p>
          <a:endParaRPr lang="en-IN" dirty="0"/>
        </a:p>
      </dgm:t>
    </dgm:pt>
    <dgm:pt modelId="{E9F82498-AFA2-F64C-980C-7B83BFE098EF}" type="parTrans" cxnId="{64FBC256-32D8-F44C-B333-05ACBAD80A78}">
      <dgm:prSet/>
      <dgm:spPr/>
      <dgm:t>
        <a:bodyPr/>
        <a:lstStyle/>
        <a:p>
          <a:endParaRPr lang="en-GB"/>
        </a:p>
      </dgm:t>
    </dgm:pt>
    <dgm:pt modelId="{611764BF-6A9E-4947-ABCF-BE687513212F}" type="sibTrans" cxnId="{64FBC256-32D8-F44C-B333-05ACBAD80A78}">
      <dgm:prSet/>
      <dgm:spPr/>
      <dgm:t>
        <a:bodyPr/>
        <a:lstStyle/>
        <a:p>
          <a:endParaRPr lang="en-GB"/>
        </a:p>
      </dgm:t>
    </dgm:pt>
    <dgm:pt modelId="{F94DFE59-0832-4247-B113-55768E0637D7}">
      <dgm:prSet/>
      <dgm:spPr/>
      <dgm:t>
        <a:bodyPr/>
        <a:lstStyle/>
        <a:p>
          <a:r>
            <a:rPr lang="en-IN" dirty="0"/>
            <a:t>[4]Constructing a Boolean implication network to study the interactions between environmental factors and OTUs </a:t>
          </a:r>
        </a:p>
      </dgm:t>
    </dgm:pt>
    <dgm:pt modelId="{5B197F89-755F-0943-8133-17FAF9869044}" type="parTrans" cxnId="{0D9D903F-DE4F-4045-AA40-DF41558269CC}">
      <dgm:prSet/>
      <dgm:spPr/>
      <dgm:t>
        <a:bodyPr/>
        <a:lstStyle/>
        <a:p>
          <a:endParaRPr lang="en-GB"/>
        </a:p>
      </dgm:t>
    </dgm:pt>
    <dgm:pt modelId="{97E40513-C958-8B42-97C3-3020C066A97C}" type="sibTrans" cxnId="{0D9D903F-DE4F-4045-AA40-DF41558269CC}">
      <dgm:prSet/>
      <dgm:spPr/>
      <dgm:t>
        <a:bodyPr/>
        <a:lstStyle/>
        <a:p>
          <a:endParaRPr lang="en-GB"/>
        </a:p>
      </dgm:t>
    </dgm:pt>
    <dgm:pt modelId="{5174FF8F-108F-1440-87F9-CB0473F4AB0C}">
      <dgm:prSet/>
      <dgm:spPr/>
      <dgm:t>
        <a:bodyPr/>
        <a:lstStyle/>
        <a:p>
          <a:r>
            <a:rPr lang="en-IN"/>
            <a:t>Boolean implications for metagenomic studies (BIMS) –for extracting Boolean implications (IF-THEN relationships) </a:t>
          </a:r>
        </a:p>
      </dgm:t>
    </dgm:pt>
    <dgm:pt modelId="{91C4363C-617D-B44C-9E76-1EABD49767A2}" type="parTrans" cxnId="{728573DA-7314-1647-84A1-31BEF02AE578}">
      <dgm:prSet/>
      <dgm:spPr/>
      <dgm:t>
        <a:bodyPr/>
        <a:lstStyle/>
        <a:p>
          <a:endParaRPr lang="en-GB"/>
        </a:p>
      </dgm:t>
    </dgm:pt>
    <dgm:pt modelId="{D18994FA-E4BE-1442-B4CA-C7B55091A0E8}" type="sibTrans" cxnId="{728573DA-7314-1647-84A1-31BEF02AE578}">
      <dgm:prSet/>
      <dgm:spPr/>
      <dgm:t>
        <a:bodyPr/>
        <a:lstStyle/>
        <a:p>
          <a:endParaRPr lang="en-GB"/>
        </a:p>
      </dgm:t>
    </dgm:pt>
    <dgm:pt modelId="{658F1BBF-69EF-ED4C-96CB-B69A3D030E96}">
      <dgm:prSet/>
      <dgm:spPr/>
      <dgm:t>
        <a:bodyPr/>
        <a:lstStyle/>
        <a:p>
          <a:r>
            <a:rPr lang="en-IN" dirty="0"/>
            <a:t>capture the effects of environmental factors on microbial species based on 16S rRNA sequencing data. </a:t>
          </a:r>
        </a:p>
      </dgm:t>
    </dgm:pt>
    <dgm:pt modelId="{7DD58B4B-0561-AB42-BBEB-90171ED0F01D}" type="parTrans" cxnId="{AE4B4451-E21A-C447-9980-7797B5FDFE5E}">
      <dgm:prSet/>
      <dgm:spPr/>
      <dgm:t>
        <a:bodyPr/>
        <a:lstStyle/>
        <a:p>
          <a:endParaRPr lang="en-GB"/>
        </a:p>
      </dgm:t>
    </dgm:pt>
    <dgm:pt modelId="{0FA38188-A546-C44A-9D38-E3CD490C3758}" type="sibTrans" cxnId="{AE4B4451-E21A-C447-9980-7797B5FDFE5E}">
      <dgm:prSet/>
      <dgm:spPr/>
      <dgm:t>
        <a:bodyPr/>
        <a:lstStyle/>
        <a:p>
          <a:endParaRPr lang="en-GB"/>
        </a:p>
      </dgm:t>
    </dgm:pt>
    <dgm:pt modelId="{E666F2F1-A502-DF45-A25A-BA1F1F17D9E1}">
      <dgm:prSet/>
      <dgm:spPr/>
      <dgm:t>
        <a:bodyPr/>
        <a:lstStyle/>
        <a:p>
          <a:r>
            <a:rPr lang="en-IN" b="0" i="0" dirty="0"/>
            <a:t>Network Construction and analysis</a:t>
          </a:r>
          <a:endParaRPr lang="en-IN" dirty="0"/>
        </a:p>
      </dgm:t>
    </dgm:pt>
    <dgm:pt modelId="{1F204F48-9F4C-A040-968A-F47292D217A3}" type="parTrans" cxnId="{C7370035-EE7A-F34C-A2A0-5E3767646A8F}">
      <dgm:prSet/>
      <dgm:spPr/>
      <dgm:t>
        <a:bodyPr/>
        <a:lstStyle/>
        <a:p>
          <a:endParaRPr lang="en-GB"/>
        </a:p>
      </dgm:t>
    </dgm:pt>
    <dgm:pt modelId="{9C78880C-C342-9E46-B150-0D11F8717253}" type="sibTrans" cxnId="{C7370035-EE7A-F34C-A2A0-5E3767646A8F}">
      <dgm:prSet/>
      <dgm:spPr/>
      <dgm:t>
        <a:bodyPr/>
        <a:lstStyle/>
        <a:p>
          <a:endParaRPr lang="en-GB"/>
        </a:p>
      </dgm:t>
    </dgm:pt>
    <dgm:pt modelId="{DFDEE589-5035-3348-9394-A6A20A6FA041}" type="pres">
      <dgm:prSet presAssocID="{7BFAB210-A67B-2145-A69E-A15D6C38F4DD}" presName="Name0" presStyleCnt="0">
        <dgm:presLayoutVars>
          <dgm:dir/>
          <dgm:resizeHandles val="exact"/>
        </dgm:presLayoutVars>
      </dgm:prSet>
      <dgm:spPr/>
    </dgm:pt>
    <dgm:pt modelId="{AACFAC01-1BB6-8745-AD91-1C9D5EB36DBB}" type="pres">
      <dgm:prSet presAssocID="{141DE59E-F7FA-D341-8930-06EFDC1DDBE8}" presName="node" presStyleLbl="node1" presStyleIdx="0" presStyleCnt="1">
        <dgm:presLayoutVars>
          <dgm:bulletEnabled val="1"/>
        </dgm:presLayoutVars>
      </dgm:prSet>
      <dgm:spPr/>
    </dgm:pt>
  </dgm:ptLst>
  <dgm:cxnLst>
    <dgm:cxn modelId="{211F5018-12E4-EA46-994B-1018A671BCE9}" type="presOf" srcId="{658F1BBF-69EF-ED4C-96CB-B69A3D030E96}" destId="{AACFAC01-1BB6-8745-AD91-1C9D5EB36DBB}" srcOrd="0" destOrd="3" presId="urn:microsoft.com/office/officeart/2005/8/layout/process1"/>
    <dgm:cxn modelId="{C7370035-EE7A-F34C-A2A0-5E3767646A8F}" srcId="{F94DFE59-0832-4247-B113-55768E0637D7}" destId="{E666F2F1-A502-DF45-A25A-BA1F1F17D9E1}" srcOrd="2" destOrd="0" parTransId="{1F204F48-9F4C-A040-968A-F47292D217A3}" sibTransId="{9C78880C-C342-9E46-B150-0D11F8717253}"/>
    <dgm:cxn modelId="{0D9D903F-DE4F-4045-AA40-DF41558269CC}" srcId="{141DE59E-F7FA-D341-8930-06EFDC1DDBE8}" destId="{F94DFE59-0832-4247-B113-55768E0637D7}" srcOrd="0" destOrd="0" parTransId="{5B197F89-755F-0943-8133-17FAF9869044}" sibTransId="{97E40513-C958-8B42-97C3-3020C066A97C}"/>
    <dgm:cxn modelId="{AE4B4451-E21A-C447-9980-7797B5FDFE5E}" srcId="{F94DFE59-0832-4247-B113-55768E0637D7}" destId="{658F1BBF-69EF-ED4C-96CB-B69A3D030E96}" srcOrd="1" destOrd="0" parTransId="{7DD58B4B-0561-AB42-BBEB-90171ED0F01D}" sibTransId="{0FA38188-A546-C44A-9D38-E3CD490C3758}"/>
    <dgm:cxn modelId="{64FBC256-32D8-F44C-B333-05ACBAD80A78}" srcId="{7BFAB210-A67B-2145-A69E-A15D6C38F4DD}" destId="{141DE59E-F7FA-D341-8930-06EFDC1DDBE8}" srcOrd="0" destOrd="0" parTransId="{E9F82498-AFA2-F64C-980C-7B83BFE098EF}" sibTransId="{611764BF-6A9E-4947-ABCF-BE687513212F}"/>
    <dgm:cxn modelId="{E311C1A9-7496-2946-A712-BA214F4A7C46}" type="presOf" srcId="{141DE59E-F7FA-D341-8930-06EFDC1DDBE8}" destId="{AACFAC01-1BB6-8745-AD91-1C9D5EB36DBB}" srcOrd="0" destOrd="0" presId="urn:microsoft.com/office/officeart/2005/8/layout/process1"/>
    <dgm:cxn modelId="{E192B7BC-C4C8-0A43-AA05-1FA6A308B289}" type="presOf" srcId="{5174FF8F-108F-1440-87F9-CB0473F4AB0C}" destId="{AACFAC01-1BB6-8745-AD91-1C9D5EB36DBB}" srcOrd="0" destOrd="2" presId="urn:microsoft.com/office/officeart/2005/8/layout/process1"/>
    <dgm:cxn modelId="{7A2B10C1-D2E2-F441-98E0-74AC63587B35}" type="presOf" srcId="{E666F2F1-A502-DF45-A25A-BA1F1F17D9E1}" destId="{AACFAC01-1BB6-8745-AD91-1C9D5EB36DBB}" srcOrd="0" destOrd="4" presId="urn:microsoft.com/office/officeart/2005/8/layout/process1"/>
    <dgm:cxn modelId="{728573DA-7314-1647-84A1-31BEF02AE578}" srcId="{F94DFE59-0832-4247-B113-55768E0637D7}" destId="{5174FF8F-108F-1440-87F9-CB0473F4AB0C}" srcOrd="0" destOrd="0" parTransId="{91C4363C-617D-B44C-9E76-1EABD49767A2}" sibTransId="{D18994FA-E4BE-1442-B4CA-C7B55091A0E8}"/>
    <dgm:cxn modelId="{172DA4DF-9680-1E40-86DC-6D95634E5232}" type="presOf" srcId="{F94DFE59-0832-4247-B113-55768E0637D7}" destId="{AACFAC01-1BB6-8745-AD91-1C9D5EB36DBB}" srcOrd="0" destOrd="1" presId="urn:microsoft.com/office/officeart/2005/8/layout/process1"/>
    <dgm:cxn modelId="{B50AEEEF-FD8C-EA40-82AB-F9A0F3447BAF}" type="presOf" srcId="{7BFAB210-A67B-2145-A69E-A15D6C38F4DD}" destId="{DFDEE589-5035-3348-9394-A6A20A6FA041}" srcOrd="0" destOrd="0" presId="urn:microsoft.com/office/officeart/2005/8/layout/process1"/>
    <dgm:cxn modelId="{25BCF662-2E3A-5446-BDD4-DDBBE1129CE0}" type="presParOf" srcId="{DFDEE589-5035-3348-9394-A6A20A6FA041}" destId="{AACFAC01-1BB6-8745-AD91-1C9D5EB36DB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ECF095-9575-FC4E-A94C-647612EBEC46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A9658B5E-4BFD-364B-8B27-B110EE118BA5}">
      <dgm:prSet/>
      <dgm:spPr/>
      <dgm:t>
        <a:bodyPr/>
        <a:lstStyle/>
        <a:p>
          <a:r>
            <a:rPr lang="en-IN" b="0" i="0" dirty="0"/>
            <a:t>Microbial Ecology</a:t>
          </a:r>
          <a:endParaRPr lang="en-IN" dirty="0"/>
        </a:p>
      </dgm:t>
    </dgm:pt>
    <dgm:pt modelId="{567CD2DA-6177-7C47-9BFE-1B1B15ACC83B}" type="parTrans" cxnId="{294F5278-A849-014D-A497-B8CE0C580AF7}">
      <dgm:prSet/>
      <dgm:spPr/>
      <dgm:t>
        <a:bodyPr/>
        <a:lstStyle/>
        <a:p>
          <a:endParaRPr lang="en-GB"/>
        </a:p>
      </dgm:t>
    </dgm:pt>
    <dgm:pt modelId="{25EB4987-FC3C-4349-88A7-098B69F268FB}" type="sibTrans" cxnId="{294F5278-A849-014D-A497-B8CE0C580AF7}">
      <dgm:prSet/>
      <dgm:spPr/>
      <dgm:t>
        <a:bodyPr/>
        <a:lstStyle/>
        <a:p>
          <a:endParaRPr lang="en-GB"/>
        </a:p>
      </dgm:t>
    </dgm:pt>
    <dgm:pt modelId="{805BB330-D735-8C4C-A34A-D7E11F83141D}">
      <dgm:prSet/>
      <dgm:spPr/>
      <dgm:t>
        <a:bodyPr/>
        <a:lstStyle/>
        <a:p>
          <a:r>
            <a:rPr lang="en-IN" b="0" i="0"/>
            <a:t>Functional Gene Analysis</a:t>
          </a:r>
          <a:endParaRPr lang="en-IN" dirty="0"/>
        </a:p>
      </dgm:t>
    </dgm:pt>
    <dgm:pt modelId="{0CD44E34-2D4C-4D47-8C5A-DF6AF926C25C}" type="parTrans" cxnId="{ACE0C95D-CADE-6F4B-B30F-8310672022D4}">
      <dgm:prSet/>
      <dgm:spPr/>
      <dgm:t>
        <a:bodyPr/>
        <a:lstStyle/>
        <a:p>
          <a:endParaRPr lang="en-GB"/>
        </a:p>
      </dgm:t>
    </dgm:pt>
    <dgm:pt modelId="{0576D464-8060-5145-A595-873F9242898F}" type="sibTrans" cxnId="{ACE0C95D-CADE-6F4B-B30F-8310672022D4}">
      <dgm:prSet/>
      <dgm:spPr/>
      <dgm:t>
        <a:bodyPr/>
        <a:lstStyle/>
        <a:p>
          <a:endParaRPr lang="en-GB"/>
        </a:p>
      </dgm:t>
    </dgm:pt>
    <dgm:pt modelId="{69AD73DC-6386-8D47-AB3B-7C3DC830CEDC}">
      <dgm:prSet/>
      <dgm:spPr/>
      <dgm:t>
        <a:bodyPr/>
        <a:lstStyle/>
        <a:p>
          <a:r>
            <a:rPr lang="en-IN" b="0" i="0"/>
            <a:t>Disease Biomarker Discovery</a:t>
          </a:r>
          <a:endParaRPr lang="en-IN"/>
        </a:p>
      </dgm:t>
    </dgm:pt>
    <dgm:pt modelId="{806EC5C4-E6EA-7544-85D8-B6D7AA42637D}" type="parTrans" cxnId="{248A71FE-DED3-7D42-BCA4-7755696895EF}">
      <dgm:prSet/>
      <dgm:spPr/>
      <dgm:t>
        <a:bodyPr/>
        <a:lstStyle/>
        <a:p>
          <a:endParaRPr lang="en-GB"/>
        </a:p>
      </dgm:t>
    </dgm:pt>
    <dgm:pt modelId="{DE5212B1-02AA-4543-BAC6-CE7E9204B401}" type="sibTrans" cxnId="{248A71FE-DED3-7D42-BCA4-7755696895EF}">
      <dgm:prSet/>
      <dgm:spPr/>
      <dgm:t>
        <a:bodyPr/>
        <a:lstStyle/>
        <a:p>
          <a:endParaRPr lang="en-GB"/>
        </a:p>
      </dgm:t>
    </dgm:pt>
    <dgm:pt modelId="{D6938EA1-5AAA-DE42-AA10-DA81CCE87E09}">
      <dgm:prSet/>
      <dgm:spPr/>
      <dgm:t>
        <a:bodyPr/>
        <a:lstStyle/>
        <a:p>
          <a:r>
            <a:rPr lang="en-IN" b="0" i="0"/>
            <a:t>Metagenomics and Metatranscriptomics</a:t>
          </a:r>
          <a:endParaRPr lang="en-IN"/>
        </a:p>
      </dgm:t>
    </dgm:pt>
    <dgm:pt modelId="{D2D1A2AF-3D36-104C-9ADF-9E1B9D1E5892}" type="parTrans" cxnId="{5BCE548C-E7B8-1F43-9991-05F72B4F4FBC}">
      <dgm:prSet/>
      <dgm:spPr/>
      <dgm:t>
        <a:bodyPr/>
        <a:lstStyle/>
        <a:p>
          <a:endParaRPr lang="en-GB"/>
        </a:p>
      </dgm:t>
    </dgm:pt>
    <dgm:pt modelId="{96DCDA62-C2DB-CE49-8C35-91FA91C56EB9}" type="sibTrans" cxnId="{5BCE548C-E7B8-1F43-9991-05F72B4F4FBC}">
      <dgm:prSet/>
      <dgm:spPr/>
      <dgm:t>
        <a:bodyPr/>
        <a:lstStyle/>
        <a:p>
          <a:endParaRPr lang="en-GB"/>
        </a:p>
      </dgm:t>
    </dgm:pt>
    <dgm:pt modelId="{40F86250-91E5-024D-8375-19DDC3BB03E8}">
      <dgm:prSet/>
      <dgm:spPr/>
      <dgm:t>
        <a:bodyPr/>
        <a:lstStyle/>
        <a:p>
          <a:r>
            <a:rPr lang="en-IN" b="0" i="0"/>
            <a:t>Co-expression Analysis</a:t>
          </a:r>
          <a:endParaRPr lang="en-IN"/>
        </a:p>
      </dgm:t>
    </dgm:pt>
    <dgm:pt modelId="{C1D56983-4766-CA4E-880B-3B29F130EBE4}" type="parTrans" cxnId="{125AEBEE-8C6F-254E-90FE-A538883DA84F}">
      <dgm:prSet/>
      <dgm:spPr/>
      <dgm:t>
        <a:bodyPr/>
        <a:lstStyle/>
        <a:p>
          <a:endParaRPr lang="en-GB"/>
        </a:p>
      </dgm:t>
    </dgm:pt>
    <dgm:pt modelId="{54F48933-3305-404D-8650-702F0526F73D}" type="sibTrans" cxnId="{125AEBEE-8C6F-254E-90FE-A538883DA84F}">
      <dgm:prSet/>
      <dgm:spPr/>
      <dgm:t>
        <a:bodyPr/>
        <a:lstStyle/>
        <a:p>
          <a:endParaRPr lang="en-GB"/>
        </a:p>
      </dgm:t>
    </dgm:pt>
    <dgm:pt modelId="{97681242-D0C0-F74F-A012-96759AD57F8A}">
      <dgm:prSet/>
      <dgm:spPr/>
      <dgm:t>
        <a:bodyPr/>
        <a:lstStyle/>
        <a:p>
          <a:r>
            <a:rPr lang="en-IN" b="0" i="0"/>
            <a:t>Host-Microbiome Interactions</a:t>
          </a:r>
          <a:endParaRPr lang="en-IN"/>
        </a:p>
      </dgm:t>
    </dgm:pt>
    <dgm:pt modelId="{A345757A-C9D5-8042-AFC6-D7351B6E7F4B}" type="parTrans" cxnId="{8204EE60-42FB-894C-9329-1896ECA62A32}">
      <dgm:prSet/>
      <dgm:spPr/>
      <dgm:t>
        <a:bodyPr/>
        <a:lstStyle/>
        <a:p>
          <a:endParaRPr lang="en-GB"/>
        </a:p>
      </dgm:t>
    </dgm:pt>
    <dgm:pt modelId="{C1F7D233-BBFB-FE40-9710-CDCFC377441C}" type="sibTrans" cxnId="{8204EE60-42FB-894C-9329-1896ECA62A32}">
      <dgm:prSet/>
      <dgm:spPr/>
      <dgm:t>
        <a:bodyPr/>
        <a:lstStyle/>
        <a:p>
          <a:endParaRPr lang="en-GB"/>
        </a:p>
      </dgm:t>
    </dgm:pt>
    <dgm:pt modelId="{5EB3799A-CAE2-0140-A53B-B26230B9D5CD}">
      <dgm:prSet/>
      <dgm:spPr/>
      <dgm:t>
        <a:bodyPr/>
        <a:lstStyle/>
        <a:p>
          <a:r>
            <a:rPr lang="en-IN" b="0" i="0"/>
            <a:t>Network Inference</a:t>
          </a:r>
          <a:endParaRPr lang="en-IN"/>
        </a:p>
      </dgm:t>
    </dgm:pt>
    <dgm:pt modelId="{3C3C5076-2D53-4441-A2BC-7F8B114A2DC7}" type="parTrans" cxnId="{73F18D0A-9250-3140-90FE-3251A48CADA1}">
      <dgm:prSet/>
      <dgm:spPr/>
      <dgm:t>
        <a:bodyPr/>
        <a:lstStyle/>
        <a:p>
          <a:endParaRPr lang="en-GB"/>
        </a:p>
      </dgm:t>
    </dgm:pt>
    <dgm:pt modelId="{7669DA55-E3F2-AA4B-B45F-28B5A4AA877C}" type="sibTrans" cxnId="{73F18D0A-9250-3140-90FE-3251A48CADA1}">
      <dgm:prSet/>
      <dgm:spPr/>
      <dgm:t>
        <a:bodyPr/>
        <a:lstStyle/>
        <a:p>
          <a:endParaRPr lang="en-GB"/>
        </a:p>
      </dgm:t>
    </dgm:pt>
    <dgm:pt modelId="{A5B14C5A-87CA-9C4E-A0F5-533778A67E2F}" type="pres">
      <dgm:prSet presAssocID="{00ECF095-9575-FC4E-A94C-647612EBEC46}" presName="Name0" presStyleCnt="0">
        <dgm:presLayoutVars>
          <dgm:dir/>
          <dgm:resizeHandles val="exact"/>
        </dgm:presLayoutVars>
      </dgm:prSet>
      <dgm:spPr/>
    </dgm:pt>
    <dgm:pt modelId="{85CB29FA-F1FD-5642-BEB9-8611D80196FA}" type="pres">
      <dgm:prSet presAssocID="{A9658B5E-4BFD-364B-8B27-B110EE118BA5}" presName="node" presStyleLbl="node1" presStyleIdx="0" presStyleCnt="7">
        <dgm:presLayoutVars>
          <dgm:bulletEnabled val="1"/>
        </dgm:presLayoutVars>
      </dgm:prSet>
      <dgm:spPr/>
    </dgm:pt>
    <dgm:pt modelId="{25B32E56-CEEF-484F-B9F1-585A29449D1F}" type="pres">
      <dgm:prSet presAssocID="{25EB4987-FC3C-4349-88A7-098B69F268FB}" presName="sibTrans" presStyleLbl="sibTrans1D1" presStyleIdx="0" presStyleCnt="6"/>
      <dgm:spPr/>
    </dgm:pt>
    <dgm:pt modelId="{4B5EAAA4-89D6-AE4E-B66B-E324FA4C8C44}" type="pres">
      <dgm:prSet presAssocID="{25EB4987-FC3C-4349-88A7-098B69F268FB}" presName="connectorText" presStyleLbl="sibTrans1D1" presStyleIdx="0" presStyleCnt="6"/>
      <dgm:spPr/>
    </dgm:pt>
    <dgm:pt modelId="{C03927DE-D00F-D14E-9638-F1246E464CA6}" type="pres">
      <dgm:prSet presAssocID="{805BB330-D735-8C4C-A34A-D7E11F83141D}" presName="node" presStyleLbl="node1" presStyleIdx="1" presStyleCnt="7">
        <dgm:presLayoutVars>
          <dgm:bulletEnabled val="1"/>
        </dgm:presLayoutVars>
      </dgm:prSet>
      <dgm:spPr/>
    </dgm:pt>
    <dgm:pt modelId="{60E72324-EE7E-4543-86D1-D8DD35D27FC3}" type="pres">
      <dgm:prSet presAssocID="{0576D464-8060-5145-A595-873F9242898F}" presName="sibTrans" presStyleLbl="sibTrans1D1" presStyleIdx="1" presStyleCnt="6"/>
      <dgm:spPr/>
    </dgm:pt>
    <dgm:pt modelId="{08FF6E99-764F-5042-80A9-062950845E83}" type="pres">
      <dgm:prSet presAssocID="{0576D464-8060-5145-A595-873F9242898F}" presName="connectorText" presStyleLbl="sibTrans1D1" presStyleIdx="1" presStyleCnt="6"/>
      <dgm:spPr/>
    </dgm:pt>
    <dgm:pt modelId="{27D18EC7-10D9-7F48-A2F7-D06C9A6F4BC0}" type="pres">
      <dgm:prSet presAssocID="{69AD73DC-6386-8D47-AB3B-7C3DC830CEDC}" presName="node" presStyleLbl="node1" presStyleIdx="2" presStyleCnt="7">
        <dgm:presLayoutVars>
          <dgm:bulletEnabled val="1"/>
        </dgm:presLayoutVars>
      </dgm:prSet>
      <dgm:spPr/>
    </dgm:pt>
    <dgm:pt modelId="{8904CD4D-8CC1-C84A-88C4-1D3818D52ACD}" type="pres">
      <dgm:prSet presAssocID="{DE5212B1-02AA-4543-BAC6-CE7E9204B401}" presName="sibTrans" presStyleLbl="sibTrans1D1" presStyleIdx="2" presStyleCnt="6"/>
      <dgm:spPr/>
    </dgm:pt>
    <dgm:pt modelId="{FE664C0F-87B9-7247-A825-9C5A4AC54437}" type="pres">
      <dgm:prSet presAssocID="{DE5212B1-02AA-4543-BAC6-CE7E9204B401}" presName="connectorText" presStyleLbl="sibTrans1D1" presStyleIdx="2" presStyleCnt="6"/>
      <dgm:spPr/>
    </dgm:pt>
    <dgm:pt modelId="{398B72B8-FACD-F743-A865-96A15BA71BC0}" type="pres">
      <dgm:prSet presAssocID="{D6938EA1-5AAA-DE42-AA10-DA81CCE87E09}" presName="node" presStyleLbl="node1" presStyleIdx="3" presStyleCnt="7">
        <dgm:presLayoutVars>
          <dgm:bulletEnabled val="1"/>
        </dgm:presLayoutVars>
      </dgm:prSet>
      <dgm:spPr/>
    </dgm:pt>
    <dgm:pt modelId="{4E034C4B-969F-7C4D-836B-8BA34D605BB6}" type="pres">
      <dgm:prSet presAssocID="{96DCDA62-C2DB-CE49-8C35-91FA91C56EB9}" presName="sibTrans" presStyleLbl="sibTrans1D1" presStyleIdx="3" presStyleCnt="6"/>
      <dgm:spPr/>
    </dgm:pt>
    <dgm:pt modelId="{6F1542C1-3DAE-1641-A4B7-2BF4FC98A561}" type="pres">
      <dgm:prSet presAssocID="{96DCDA62-C2DB-CE49-8C35-91FA91C56EB9}" presName="connectorText" presStyleLbl="sibTrans1D1" presStyleIdx="3" presStyleCnt="6"/>
      <dgm:spPr/>
    </dgm:pt>
    <dgm:pt modelId="{B6CE5473-89C2-B040-B715-FF19F09DA54E}" type="pres">
      <dgm:prSet presAssocID="{40F86250-91E5-024D-8375-19DDC3BB03E8}" presName="node" presStyleLbl="node1" presStyleIdx="4" presStyleCnt="7">
        <dgm:presLayoutVars>
          <dgm:bulletEnabled val="1"/>
        </dgm:presLayoutVars>
      </dgm:prSet>
      <dgm:spPr/>
    </dgm:pt>
    <dgm:pt modelId="{7101C22D-F5DB-F140-95D8-D73578CFFE81}" type="pres">
      <dgm:prSet presAssocID="{54F48933-3305-404D-8650-702F0526F73D}" presName="sibTrans" presStyleLbl="sibTrans1D1" presStyleIdx="4" presStyleCnt="6"/>
      <dgm:spPr/>
    </dgm:pt>
    <dgm:pt modelId="{5EB2FF0A-2801-3C44-BFD3-9F2CC1688CB3}" type="pres">
      <dgm:prSet presAssocID="{54F48933-3305-404D-8650-702F0526F73D}" presName="connectorText" presStyleLbl="sibTrans1D1" presStyleIdx="4" presStyleCnt="6"/>
      <dgm:spPr/>
    </dgm:pt>
    <dgm:pt modelId="{BC8C0675-3CDF-8541-8FE8-609610CA6932}" type="pres">
      <dgm:prSet presAssocID="{97681242-D0C0-F74F-A012-96759AD57F8A}" presName="node" presStyleLbl="node1" presStyleIdx="5" presStyleCnt="7">
        <dgm:presLayoutVars>
          <dgm:bulletEnabled val="1"/>
        </dgm:presLayoutVars>
      </dgm:prSet>
      <dgm:spPr/>
    </dgm:pt>
    <dgm:pt modelId="{C561BFDC-16BF-6841-A88A-C265A5E6A54A}" type="pres">
      <dgm:prSet presAssocID="{C1F7D233-BBFB-FE40-9710-CDCFC377441C}" presName="sibTrans" presStyleLbl="sibTrans1D1" presStyleIdx="5" presStyleCnt="6"/>
      <dgm:spPr/>
    </dgm:pt>
    <dgm:pt modelId="{448A3F1C-55D3-D941-972D-B179B6804BDA}" type="pres">
      <dgm:prSet presAssocID="{C1F7D233-BBFB-FE40-9710-CDCFC377441C}" presName="connectorText" presStyleLbl="sibTrans1D1" presStyleIdx="5" presStyleCnt="6"/>
      <dgm:spPr/>
    </dgm:pt>
    <dgm:pt modelId="{FC2BAE39-81A2-1141-9683-5EEB69A035AB}" type="pres">
      <dgm:prSet presAssocID="{5EB3799A-CAE2-0140-A53B-B26230B9D5CD}" presName="node" presStyleLbl="node1" presStyleIdx="6" presStyleCnt="7">
        <dgm:presLayoutVars>
          <dgm:bulletEnabled val="1"/>
        </dgm:presLayoutVars>
      </dgm:prSet>
      <dgm:spPr/>
    </dgm:pt>
  </dgm:ptLst>
  <dgm:cxnLst>
    <dgm:cxn modelId="{6FE61A01-7C71-254D-8599-298413DA1C7B}" type="presOf" srcId="{0576D464-8060-5145-A595-873F9242898F}" destId="{08FF6E99-764F-5042-80A9-062950845E83}" srcOrd="1" destOrd="0" presId="urn:microsoft.com/office/officeart/2016/7/layout/RepeatingBendingProcessNew"/>
    <dgm:cxn modelId="{73F18D0A-9250-3140-90FE-3251A48CADA1}" srcId="{00ECF095-9575-FC4E-A94C-647612EBEC46}" destId="{5EB3799A-CAE2-0140-A53B-B26230B9D5CD}" srcOrd="6" destOrd="0" parTransId="{3C3C5076-2D53-4441-A2BC-7F8B114A2DC7}" sibTransId="{7669DA55-E3F2-AA4B-B45F-28B5A4AA877C}"/>
    <dgm:cxn modelId="{B7BED01C-2557-9A46-9690-4E82F403874E}" type="presOf" srcId="{96DCDA62-C2DB-CE49-8C35-91FA91C56EB9}" destId="{6F1542C1-3DAE-1641-A4B7-2BF4FC98A561}" srcOrd="1" destOrd="0" presId="urn:microsoft.com/office/officeart/2016/7/layout/RepeatingBendingProcessNew"/>
    <dgm:cxn modelId="{7CC6F91C-5C76-7A48-B67C-ACB6E2C1F045}" type="presOf" srcId="{96DCDA62-C2DB-CE49-8C35-91FA91C56EB9}" destId="{4E034C4B-969F-7C4D-836B-8BA34D605BB6}" srcOrd="0" destOrd="0" presId="urn:microsoft.com/office/officeart/2016/7/layout/RepeatingBendingProcessNew"/>
    <dgm:cxn modelId="{51B08428-A685-204D-B12A-BB923B0D60A1}" type="presOf" srcId="{00ECF095-9575-FC4E-A94C-647612EBEC46}" destId="{A5B14C5A-87CA-9C4E-A0F5-533778A67E2F}" srcOrd="0" destOrd="0" presId="urn:microsoft.com/office/officeart/2016/7/layout/RepeatingBendingProcessNew"/>
    <dgm:cxn modelId="{2BCFDF28-39FD-084D-91DC-A85F9380065C}" type="presOf" srcId="{25EB4987-FC3C-4349-88A7-098B69F268FB}" destId="{4B5EAAA4-89D6-AE4E-B66B-E324FA4C8C44}" srcOrd="1" destOrd="0" presId="urn:microsoft.com/office/officeart/2016/7/layout/RepeatingBendingProcessNew"/>
    <dgm:cxn modelId="{6C36EB2B-30FE-C644-8BCE-BED012D95D48}" type="presOf" srcId="{C1F7D233-BBFB-FE40-9710-CDCFC377441C}" destId="{C561BFDC-16BF-6841-A88A-C265A5E6A54A}" srcOrd="0" destOrd="0" presId="urn:microsoft.com/office/officeart/2016/7/layout/RepeatingBendingProcessNew"/>
    <dgm:cxn modelId="{516A514D-48F3-AF42-84D8-0457A18AC1DD}" type="presOf" srcId="{D6938EA1-5AAA-DE42-AA10-DA81CCE87E09}" destId="{398B72B8-FACD-F743-A865-96A15BA71BC0}" srcOrd="0" destOrd="0" presId="urn:microsoft.com/office/officeart/2016/7/layout/RepeatingBendingProcessNew"/>
    <dgm:cxn modelId="{ACE0C95D-CADE-6F4B-B30F-8310672022D4}" srcId="{00ECF095-9575-FC4E-A94C-647612EBEC46}" destId="{805BB330-D735-8C4C-A34A-D7E11F83141D}" srcOrd="1" destOrd="0" parTransId="{0CD44E34-2D4C-4D47-8C5A-DF6AF926C25C}" sibTransId="{0576D464-8060-5145-A595-873F9242898F}"/>
    <dgm:cxn modelId="{8204EE60-42FB-894C-9329-1896ECA62A32}" srcId="{00ECF095-9575-FC4E-A94C-647612EBEC46}" destId="{97681242-D0C0-F74F-A012-96759AD57F8A}" srcOrd="5" destOrd="0" parTransId="{A345757A-C9D5-8042-AFC6-D7351B6E7F4B}" sibTransId="{C1F7D233-BBFB-FE40-9710-CDCFC377441C}"/>
    <dgm:cxn modelId="{D6056D67-FBE5-344B-B403-699DC4DFB052}" type="presOf" srcId="{DE5212B1-02AA-4543-BAC6-CE7E9204B401}" destId="{8904CD4D-8CC1-C84A-88C4-1D3818D52ACD}" srcOrd="0" destOrd="0" presId="urn:microsoft.com/office/officeart/2016/7/layout/RepeatingBendingProcessNew"/>
    <dgm:cxn modelId="{39EC1F69-3816-834C-857C-963F6EB9C643}" type="presOf" srcId="{40F86250-91E5-024D-8375-19DDC3BB03E8}" destId="{B6CE5473-89C2-B040-B715-FF19F09DA54E}" srcOrd="0" destOrd="0" presId="urn:microsoft.com/office/officeart/2016/7/layout/RepeatingBendingProcessNew"/>
    <dgm:cxn modelId="{294F5278-A849-014D-A497-B8CE0C580AF7}" srcId="{00ECF095-9575-FC4E-A94C-647612EBEC46}" destId="{A9658B5E-4BFD-364B-8B27-B110EE118BA5}" srcOrd="0" destOrd="0" parTransId="{567CD2DA-6177-7C47-9BFE-1B1B15ACC83B}" sibTransId="{25EB4987-FC3C-4349-88A7-098B69F268FB}"/>
    <dgm:cxn modelId="{1F1D277D-0C63-394F-BA9B-CAC5A2930DD6}" type="presOf" srcId="{DE5212B1-02AA-4543-BAC6-CE7E9204B401}" destId="{FE664C0F-87B9-7247-A825-9C5A4AC54437}" srcOrd="1" destOrd="0" presId="urn:microsoft.com/office/officeart/2016/7/layout/RepeatingBendingProcessNew"/>
    <dgm:cxn modelId="{60C89683-8B8B-8C45-B9B5-F49B3047DD85}" type="presOf" srcId="{5EB3799A-CAE2-0140-A53B-B26230B9D5CD}" destId="{FC2BAE39-81A2-1141-9683-5EEB69A035AB}" srcOrd="0" destOrd="0" presId="urn:microsoft.com/office/officeart/2016/7/layout/RepeatingBendingProcessNew"/>
    <dgm:cxn modelId="{25D26C86-0121-7949-AB10-3863D0173510}" type="presOf" srcId="{805BB330-D735-8C4C-A34A-D7E11F83141D}" destId="{C03927DE-D00F-D14E-9638-F1246E464CA6}" srcOrd="0" destOrd="0" presId="urn:microsoft.com/office/officeart/2016/7/layout/RepeatingBendingProcessNew"/>
    <dgm:cxn modelId="{5BCE548C-E7B8-1F43-9991-05F72B4F4FBC}" srcId="{00ECF095-9575-FC4E-A94C-647612EBEC46}" destId="{D6938EA1-5AAA-DE42-AA10-DA81CCE87E09}" srcOrd="3" destOrd="0" parTransId="{D2D1A2AF-3D36-104C-9ADF-9E1B9D1E5892}" sibTransId="{96DCDA62-C2DB-CE49-8C35-91FA91C56EB9}"/>
    <dgm:cxn modelId="{99ED4A8D-D8C7-2247-A72B-F745B267DC78}" type="presOf" srcId="{0576D464-8060-5145-A595-873F9242898F}" destId="{60E72324-EE7E-4543-86D1-D8DD35D27FC3}" srcOrd="0" destOrd="0" presId="urn:microsoft.com/office/officeart/2016/7/layout/RepeatingBendingProcessNew"/>
    <dgm:cxn modelId="{158F7993-3D07-2441-908E-E78573570341}" type="presOf" srcId="{25EB4987-FC3C-4349-88A7-098B69F268FB}" destId="{25B32E56-CEEF-484F-B9F1-585A29449D1F}" srcOrd="0" destOrd="0" presId="urn:microsoft.com/office/officeart/2016/7/layout/RepeatingBendingProcessNew"/>
    <dgm:cxn modelId="{7550DE96-8175-DB46-ABC8-5167D60F736A}" type="presOf" srcId="{97681242-D0C0-F74F-A012-96759AD57F8A}" destId="{BC8C0675-3CDF-8541-8FE8-609610CA6932}" srcOrd="0" destOrd="0" presId="urn:microsoft.com/office/officeart/2016/7/layout/RepeatingBendingProcessNew"/>
    <dgm:cxn modelId="{148EBAA1-B7B8-1E44-8BE2-7B9208A23A75}" type="presOf" srcId="{54F48933-3305-404D-8650-702F0526F73D}" destId="{7101C22D-F5DB-F140-95D8-D73578CFFE81}" srcOrd="0" destOrd="0" presId="urn:microsoft.com/office/officeart/2016/7/layout/RepeatingBendingProcessNew"/>
    <dgm:cxn modelId="{E300EEAC-DBEC-3E46-B360-9B547F2AFEA9}" type="presOf" srcId="{69AD73DC-6386-8D47-AB3B-7C3DC830CEDC}" destId="{27D18EC7-10D9-7F48-A2F7-D06C9A6F4BC0}" srcOrd="0" destOrd="0" presId="urn:microsoft.com/office/officeart/2016/7/layout/RepeatingBendingProcessNew"/>
    <dgm:cxn modelId="{8CB06BDD-8F47-7045-9FBA-BC6378A4C378}" type="presOf" srcId="{C1F7D233-BBFB-FE40-9710-CDCFC377441C}" destId="{448A3F1C-55D3-D941-972D-B179B6804BDA}" srcOrd="1" destOrd="0" presId="urn:microsoft.com/office/officeart/2016/7/layout/RepeatingBendingProcessNew"/>
    <dgm:cxn modelId="{125AEBEE-8C6F-254E-90FE-A538883DA84F}" srcId="{00ECF095-9575-FC4E-A94C-647612EBEC46}" destId="{40F86250-91E5-024D-8375-19DDC3BB03E8}" srcOrd="4" destOrd="0" parTransId="{C1D56983-4766-CA4E-880B-3B29F130EBE4}" sibTransId="{54F48933-3305-404D-8650-702F0526F73D}"/>
    <dgm:cxn modelId="{15A7C4F0-050C-7241-B7EF-9F21A4131A99}" type="presOf" srcId="{54F48933-3305-404D-8650-702F0526F73D}" destId="{5EB2FF0A-2801-3C44-BFD3-9F2CC1688CB3}" srcOrd="1" destOrd="0" presId="urn:microsoft.com/office/officeart/2016/7/layout/RepeatingBendingProcessNew"/>
    <dgm:cxn modelId="{C0B0A8F8-AFA4-6E4E-AE2E-C8CF4F7D86DF}" type="presOf" srcId="{A9658B5E-4BFD-364B-8B27-B110EE118BA5}" destId="{85CB29FA-F1FD-5642-BEB9-8611D80196FA}" srcOrd="0" destOrd="0" presId="urn:microsoft.com/office/officeart/2016/7/layout/RepeatingBendingProcessNew"/>
    <dgm:cxn modelId="{248A71FE-DED3-7D42-BCA4-7755696895EF}" srcId="{00ECF095-9575-FC4E-A94C-647612EBEC46}" destId="{69AD73DC-6386-8D47-AB3B-7C3DC830CEDC}" srcOrd="2" destOrd="0" parTransId="{806EC5C4-E6EA-7544-85D8-B6D7AA42637D}" sibTransId="{DE5212B1-02AA-4543-BAC6-CE7E9204B401}"/>
    <dgm:cxn modelId="{74D1BFA1-6A41-694A-8ADF-C5D11564160A}" type="presParOf" srcId="{A5B14C5A-87CA-9C4E-A0F5-533778A67E2F}" destId="{85CB29FA-F1FD-5642-BEB9-8611D80196FA}" srcOrd="0" destOrd="0" presId="urn:microsoft.com/office/officeart/2016/7/layout/RepeatingBendingProcessNew"/>
    <dgm:cxn modelId="{F373BCAC-0AE9-744D-8450-5CA5292E746D}" type="presParOf" srcId="{A5B14C5A-87CA-9C4E-A0F5-533778A67E2F}" destId="{25B32E56-CEEF-484F-B9F1-585A29449D1F}" srcOrd="1" destOrd="0" presId="urn:microsoft.com/office/officeart/2016/7/layout/RepeatingBendingProcessNew"/>
    <dgm:cxn modelId="{54DDBDB1-E969-DE4A-A1EF-957835AEBFD2}" type="presParOf" srcId="{25B32E56-CEEF-484F-B9F1-585A29449D1F}" destId="{4B5EAAA4-89D6-AE4E-B66B-E324FA4C8C44}" srcOrd="0" destOrd="0" presId="urn:microsoft.com/office/officeart/2016/7/layout/RepeatingBendingProcessNew"/>
    <dgm:cxn modelId="{71E5272B-1406-3C45-9B2E-BB7E7F720126}" type="presParOf" srcId="{A5B14C5A-87CA-9C4E-A0F5-533778A67E2F}" destId="{C03927DE-D00F-D14E-9638-F1246E464CA6}" srcOrd="2" destOrd="0" presId="urn:microsoft.com/office/officeart/2016/7/layout/RepeatingBendingProcessNew"/>
    <dgm:cxn modelId="{BE810782-8B96-474F-B61D-2E4AD5A709FC}" type="presParOf" srcId="{A5B14C5A-87CA-9C4E-A0F5-533778A67E2F}" destId="{60E72324-EE7E-4543-86D1-D8DD35D27FC3}" srcOrd="3" destOrd="0" presId="urn:microsoft.com/office/officeart/2016/7/layout/RepeatingBendingProcessNew"/>
    <dgm:cxn modelId="{CD9E8AA5-9EBE-F944-AB06-37032AE6A326}" type="presParOf" srcId="{60E72324-EE7E-4543-86D1-D8DD35D27FC3}" destId="{08FF6E99-764F-5042-80A9-062950845E83}" srcOrd="0" destOrd="0" presId="urn:microsoft.com/office/officeart/2016/7/layout/RepeatingBendingProcessNew"/>
    <dgm:cxn modelId="{9F42F88D-DA56-6643-BCA5-AF874755A65E}" type="presParOf" srcId="{A5B14C5A-87CA-9C4E-A0F5-533778A67E2F}" destId="{27D18EC7-10D9-7F48-A2F7-D06C9A6F4BC0}" srcOrd="4" destOrd="0" presId="urn:microsoft.com/office/officeart/2016/7/layout/RepeatingBendingProcessNew"/>
    <dgm:cxn modelId="{839495F2-3654-9E40-AD8B-784F9B3BB581}" type="presParOf" srcId="{A5B14C5A-87CA-9C4E-A0F5-533778A67E2F}" destId="{8904CD4D-8CC1-C84A-88C4-1D3818D52ACD}" srcOrd="5" destOrd="0" presId="urn:microsoft.com/office/officeart/2016/7/layout/RepeatingBendingProcessNew"/>
    <dgm:cxn modelId="{64C88562-1CBF-E748-8EAB-BF5CA109267A}" type="presParOf" srcId="{8904CD4D-8CC1-C84A-88C4-1D3818D52ACD}" destId="{FE664C0F-87B9-7247-A825-9C5A4AC54437}" srcOrd="0" destOrd="0" presId="urn:microsoft.com/office/officeart/2016/7/layout/RepeatingBendingProcessNew"/>
    <dgm:cxn modelId="{641D674B-06BC-5A4E-8CC2-9D34F8BE2014}" type="presParOf" srcId="{A5B14C5A-87CA-9C4E-A0F5-533778A67E2F}" destId="{398B72B8-FACD-F743-A865-96A15BA71BC0}" srcOrd="6" destOrd="0" presId="urn:microsoft.com/office/officeart/2016/7/layout/RepeatingBendingProcessNew"/>
    <dgm:cxn modelId="{912F7D8C-E253-D744-AE5F-715767E026EC}" type="presParOf" srcId="{A5B14C5A-87CA-9C4E-A0F5-533778A67E2F}" destId="{4E034C4B-969F-7C4D-836B-8BA34D605BB6}" srcOrd="7" destOrd="0" presId="urn:microsoft.com/office/officeart/2016/7/layout/RepeatingBendingProcessNew"/>
    <dgm:cxn modelId="{2306FD59-4564-8E4E-B47C-541895D62B9D}" type="presParOf" srcId="{4E034C4B-969F-7C4D-836B-8BA34D605BB6}" destId="{6F1542C1-3DAE-1641-A4B7-2BF4FC98A561}" srcOrd="0" destOrd="0" presId="urn:microsoft.com/office/officeart/2016/7/layout/RepeatingBendingProcessNew"/>
    <dgm:cxn modelId="{E745A1DE-B955-3E4A-8B54-47FAE5CDD23B}" type="presParOf" srcId="{A5B14C5A-87CA-9C4E-A0F5-533778A67E2F}" destId="{B6CE5473-89C2-B040-B715-FF19F09DA54E}" srcOrd="8" destOrd="0" presId="urn:microsoft.com/office/officeart/2016/7/layout/RepeatingBendingProcessNew"/>
    <dgm:cxn modelId="{91C9A3AC-82F8-9746-8614-0FA0B762E4F9}" type="presParOf" srcId="{A5B14C5A-87CA-9C4E-A0F5-533778A67E2F}" destId="{7101C22D-F5DB-F140-95D8-D73578CFFE81}" srcOrd="9" destOrd="0" presId="urn:microsoft.com/office/officeart/2016/7/layout/RepeatingBendingProcessNew"/>
    <dgm:cxn modelId="{1007B075-A22B-5F47-B29B-5F5458EACB02}" type="presParOf" srcId="{7101C22D-F5DB-F140-95D8-D73578CFFE81}" destId="{5EB2FF0A-2801-3C44-BFD3-9F2CC1688CB3}" srcOrd="0" destOrd="0" presId="urn:microsoft.com/office/officeart/2016/7/layout/RepeatingBendingProcessNew"/>
    <dgm:cxn modelId="{FC9DE999-3AE6-3E44-A651-3B0BFE8ED99D}" type="presParOf" srcId="{A5B14C5A-87CA-9C4E-A0F5-533778A67E2F}" destId="{BC8C0675-3CDF-8541-8FE8-609610CA6932}" srcOrd="10" destOrd="0" presId="urn:microsoft.com/office/officeart/2016/7/layout/RepeatingBendingProcessNew"/>
    <dgm:cxn modelId="{C6179199-5874-A84F-94A5-E9F6B9A6DE41}" type="presParOf" srcId="{A5B14C5A-87CA-9C4E-A0F5-533778A67E2F}" destId="{C561BFDC-16BF-6841-A88A-C265A5E6A54A}" srcOrd="11" destOrd="0" presId="urn:microsoft.com/office/officeart/2016/7/layout/RepeatingBendingProcessNew"/>
    <dgm:cxn modelId="{905B9B03-868E-D242-A1AF-40085EF2115A}" type="presParOf" srcId="{C561BFDC-16BF-6841-A88A-C265A5E6A54A}" destId="{448A3F1C-55D3-D941-972D-B179B6804BDA}" srcOrd="0" destOrd="0" presId="urn:microsoft.com/office/officeart/2016/7/layout/RepeatingBendingProcessNew"/>
    <dgm:cxn modelId="{6EDC31A1-4802-6942-89AA-D4CBF2EDBCFC}" type="presParOf" srcId="{A5B14C5A-87CA-9C4E-A0F5-533778A67E2F}" destId="{FC2BAE39-81A2-1141-9683-5EEB69A035AB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9ABDD2-0C22-CC48-A6B1-B3F8F4945EC7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56ABE89-6645-FE4D-9A08-8500C9BD9312}">
      <dgm:prSet/>
      <dgm:spPr/>
      <dgm:t>
        <a:bodyPr/>
        <a:lstStyle/>
        <a:p>
          <a:r>
            <a:rPr lang="en-IN"/>
            <a:t>[7]Co-occurrence of invasive and native carnivorans affects occupancy patterns across environmental gradients </a:t>
          </a:r>
        </a:p>
      </dgm:t>
    </dgm:pt>
    <dgm:pt modelId="{52744F34-2CF3-0A47-B2A7-F43922D62CE8}" type="parTrans" cxnId="{37DA6F66-ED36-E94C-9F06-4561B700C695}">
      <dgm:prSet/>
      <dgm:spPr/>
      <dgm:t>
        <a:bodyPr/>
        <a:lstStyle/>
        <a:p>
          <a:endParaRPr lang="en-GB"/>
        </a:p>
      </dgm:t>
    </dgm:pt>
    <dgm:pt modelId="{646998FA-7799-FC49-83DB-8C3253EB842C}" type="sibTrans" cxnId="{37DA6F66-ED36-E94C-9F06-4561B700C695}">
      <dgm:prSet/>
      <dgm:spPr/>
      <dgm:t>
        <a:bodyPr/>
        <a:lstStyle/>
        <a:p>
          <a:endParaRPr lang="en-GB"/>
        </a:p>
      </dgm:t>
    </dgm:pt>
    <dgm:pt modelId="{520A82B9-B3A2-2D4B-833B-CA2F230DBB13}">
      <dgm:prSet/>
      <dgm:spPr/>
      <dgm:t>
        <a:bodyPr/>
        <a:lstStyle/>
        <a:p>
          <a:r>
            <a:rPr lang="en-IN" b="0" i="0" dirty="0"/>
            <a:t>presence of one species affects the occurrence of the other</a:t>
          </a:r>
          <a:endParaRPr lang="en-IN" dirty="0"/>
        </a:p>
      </dgm:t>
    </dgm:pt>
    <dgm:pt modelId="{8B549CD7-5C12-6C44-ABA1-621228C17BB4}" type="parTrans" cxnId="{892CAA87-C9E1-FA42-B20F-E499F331F328}">
      <dgm:prSet/>
      <dgm:spPr/>
      <dgm:t>
        <a:bodyPr/>
        <a:lstStyle/>
        <a:p>
          <a:endParaRPr lang="en-GB"/>
        </a:p>
      </dgm:t>
    </dgm:pt>
    <dgm:pt modelId="{0A7252D4-CBE4-CA42-A93F-5E06E35148DE}" type="sibTrans" cxnId="{892CAA87-C9E1-FA42-B20F-E499F331F328}">
      <dgm:prSet/>
      <dgm:spPr>
        <a:solidFill>
          <a:schemeClr val="accent2">
            <a:hueOff val="-485121"/>
            <a:satOff val="-27976"/>
            <a:lumOff val="2876"/>
            <a:alpha val="0"/>
          </a:schemeClr>
        </a:solidFill>
      </dgm:spPr>
      <dgm:t>
        <a:bodyPr/>
        <a:lstStyle/>
        <a:p>
          <a:endParaRPr lang="en-GB"/>
        </a:p>
      </dgm:t>
    </dgm:pt>
    <dgm:pt modelId="{44C24637-0ED1-C641-B14D-BE74CFD91E80}">
      <dgm:prSet/>
      <dgm:spPr/>
      <dgm:t>
        <a:bodyPr/>
        <a:lstStyle/>
        <a:p>
          <a:r>
            <a:rPr lang="en-IN" dirty="0"/>
            <a:t>[8]IMPARO: inferring microbial interactions through parameter optimisation </a:t>
          </a:r>
        </a:p>
      </dgm:t>
    </dgm:pt>
    <dgm:pt modelId="{94316F3D-381D-7B46-B257-CCC689ED5625}" type="parTrans" cxnId="{AE998CAF-D23D-7F4A-993C-26967FE13890}">
      <dgm:prSet/>
      <dgm:spPr/>
      <dgm:t>
        <a:bodyPr/>
        <a:lstStyle/>
        <a:p>
          <a:endParaRPr lang="en-GB"/>
        </a:p>
      </dgm:t>
    </dgm:pt>
    <dgm:pt modelId="{71E82B67-B039-C141-A713-93BCC359D464}" type="sibTrans" cxnId="{AE998CAF-D23D-7F4A-993C-26967FE13890}">
      <dgm:prSet/>
      <dgm:spPr/>
      <dgm:t>
        <a:bodyPr/>
        <a:lstStyle/>
        <a:p>
          <a:endParaRPr lang="en-GB"/>
        </a:p>
      </dgm:t>
    </dgm:pt>
    <dgm:pt modelId="{CF7890FE-B44A-144A-BB13-6CC50696973B}">
      <dgm:prSet/>
      <dgm:spPr/>
      <dgm:t>
        <a:bodyPr/>
        <a:lstStyle/>
        <a:p>
          <a:r>
            <a:rPr lang="en-IN" b="0" i="0" dirty="0"/>
            <a:t>takes abundance data as input- relative abundances of microbial taxa in a given community.</a:t>
          </a:r>
          <a:endParaRPr lang="en-IN" dirty="0"/>
        </a:p>
      </dgm:t>
    </dgm:pt>
    <dgm:pt modelId="{54EEDD9F-F8F9-8C4A-8F25-D2F074B8BCA4}" type="parTrans" cxnId="{CDAD3D66-C62D-E14C-8BBC-110631AA8E8E}">
      <dgm:prSet/>
      <dgm:spPr/>
      <dgm:t>
        <a:bodyPr/>
        <a:lstStyle/>
        <a:p>
          <a:endParaRPr lang="en-GB"/>
        </a:p>
      </dgm:t>
    </dgm:pt>
    <dgm:pt modelId="{4224B370-DC3F-854B-B856-B280AD7DE9E2}" type="sibTrans" cxnId="{CDAD3D66-C62D-E14C-8BBC-110631AA8E8E}">
      <dgm:prSet/>
      <dgm:spPr/>
      <dgm:t>
        <a:bodyPr/>
        <a:lstStyle/>
        <a:p>
          <a:endParaRPr lang="en-GB"/>
        </a:p>
      </dgm:t>
    </dgm:pt>
    <dgm:pt modelId="{5C0B2045-67FF-6648-8E8F-5BF66D7BDA55}">
      <dgm:prSet/>
      <dgm:spPr/>
      <dgm:t>
        <a:bodyPr/>
        <a:lstStyle/>
        <a:p>
          <a:r>
            <a:rPr lang="en-IN" b="0" i="0" dirty="0"/>
            <a:t>employs mathematical models to represent microbial interaction -</a:t>
          </a:r>
          <a:r>
            <a:rPr lang="en-IN" b="0" i="0" dirty="0" err="1"/>
            <a:t>Lotka</a:t>
          </a:r>
          <a:r>
            <a:rPr lang="en-IN" b="0" i="0" dirty="0"/>
            <a:t>-Volterra models </a:t>
          </a:r>
          <a:endParaRPr lang="en-IN" dirty="0"/>
        </a:p>
      </dgm:t>
    </dgm:pt>
    <dgm:pt modelId="{8691B227-1726-744C-81F9-D11DCAD80447}" type="parTrans" cxnId="{BB9A32FC-191C-9B45-80D8-D600AB78B27D}">
      <dgm:prSet/>
      <dgm:spPr/>
      <dgm:t>
        <a:bodyPr/>
        <a:lstStyle/>
        <a:p>
          <a:endParaRPr lang="en-GB"/>
        </a:p>
      </dgm:t>
    </dgm:pt>
    <dgm:pt modelId="{3545D8AC-5485-B845-880B-EE619A146AA6}" type="sibTrans" cxnId="{BB9A32FC-191C-9B45-80D8-D600AB78B27D}">
      <dgm:prSet/>
      <dgm:spPr/>
      <dgm:t>
        <a:bodyPr/>
        <a:lstStyle/>
        <a:p>
          <a:endParaRPr lang="en-GB"/>
        </a:p>
      </dgm:t>
    </dgm:pt>
    <dgm:pt modelId="{3916F759-AFCF-3E40-BA43-3E6CDE04BB81}" type="pres">
      <dgm:prSet presAssocID="{529ABDD2-0C22-CC48-A6B1-B3F8F4945EC7}" presName="diagram" presStyleCnt="0">
        <dgm:presLayoutVars>
          <dgm:dir/>
          <dgm:resizeHandles val="exact"/>
        </dgm:presLayoutVars>
      </dgm:prSet>
      <dgm:spPr/>
    </dgm:pt>
    <dgm:pt modelId="{E969F7CE-E770-6346-B9E3-363D0A8DD01F}" type="pres">
      <dgm:prSet presAssocID="{D56ABE89-6645-FE4D-9A08-8500C9BD9312}" presName="node" presStyleLbl="node1" presStyleIdx="0" presStyleCnt="5" custLinFactNeighborX="39520" custLinFactNeighborY="-1783">
        <dgm:presLayoutVars>
          <dgm:bulletEnabled val="1"/>
        </dgm:presLayoutVars>
      </dgm:prSet>
      <dgm:spPr/>
    </dgm:pt>
    <dgm:pt modelId="{F46D41ED-3A2C-2440-87E8-DDA30A4B4ED4}" type="pres">
      <dgm:prSet presAssocID="{646998FA-7799-FC49-83DB-8C3253EB842C}" presName="sibTrans" presStyleLbl="sibTrans2D1" presStyleIdx="0" presStyleCnt="4"/>
      <dgm:spPr/>
    </dgm:pt>
    <dgm:pt modelId="{4C8C134D-3FC8-7341-8A40-BBA02F0A9B2D}" type="pres">
      <dgm:prSet presAssocID="{646998FA-7799-FC49-83DB-8C3253EB842C}" presName="connectorText" presStyleLbl="sibTrans2D1" presStyleIdx="0" presStyleCnt="4"/>
      <dgm:spPr/>
    </dgm:pt>
    <dgm:pt modelId="{18A54911-21CD-5445-9BD8-07ABD1349183}" type="pres">
      <dgm:prSet presAssocID="{520A82B9-B3A2-2D4B-833B-CA2F230DBB13}" presName="node" presStyleLbl="node1" presStyleIdx="1" presStyleCnt="5" custLinFactNeighborX="89285" custLinFactNeighborY="-1783">
        <dgm:presLayoutVars>
          <dgm:bulletEnabled val="1"/>
        </dgm:presLayoutVars>
      </dgm:prSet>
      <dgm:spPr/>
    </dgm:pt>
    <dgm:pt modelId="{CF815295-4D59-2343-AD02-107E05C1AC12}" type="pres">
      <dgm:prSet presAssocID="{0A7252D4-CBE4-CA42-A93F-5E06E35148DE}" presName="sibTrans" presStyleLbl="sibTrans2D1" presStyleIdx="1" presStyleCnt="4"/>
      <dgm:spPr/>
    </dgm:pt>
    <dgm:pt modelId="{B6F62167-77AC-4641-9C1B-FDADB5D99C25}" type="pres">
      <dgm:prSet presAssocID="{0A7252D4-CBE4-CA42-A93F-5E06E35148DE}" presName="connectorText" presStyleLbl="sibTrans2D1" presStyleIdx="1" presStyleCnt="4"/>
      <dgm:spPr/>
    </dgm:pt>
    <dgm:pt modelId="{7A7460BD-C960-3C4D-B147-09F2903F0C11}" type="pres">
      <dgm:prSet presAssocID="{44C24637-0ED1-C641-B14D-BE74CFD91E80}" presName="node" presStyleLbl="node1" presStyleIdx="2" presStyleCnt="5" custLinFactX="-40000" custLinFactY="82961" custLinFactNeighborX="-100000" custLinFactNeighborY="100000">
        <dgm:presLayoutVars>
          <dgm:bulletEnabled val="1"/>
        </dgm:presLayoutVars>
      </dgm:prSet>
      <dgm:spPr/>
    </dgm:pt>
    <dgm:pt modelId="{9C252AC2-DB9F-0E43-9D04-67E74D5D6D44}" type="pres">
      <dgm:prSet presAssocID="{71E82B67-B039-C141-A713-93BCC359D464}" presName="sibTrans" presStyleLbl="sibTrans2D1" presStyleIdx="2" presStyleCnt="4"/>
      <dgm:spPr/>
    </dgm:pt>
    <dgm:pt modelId="{8DDA804A-FF6E-A640-9416-81B0B5CD50A4}" type="pres">
      <dgm:prSet presAssocID="{71E82B67-B039-C141-A713-93BCC359D464}" presName="connectorText" presStyleLbl="sibTrans2D1" presStyleIdx="2" presStyleCnt="4"/>
      <dgm:spPr/>
    </dgm:pt>
    <dgm:pt modelId="{F99D05C8-DCBD-C642-88E7-489397DCF4B8}" type="pres">
      <dgm:prSet presAssocID="{CF7890FE-B44A-144A-BB13-6CC50696973B}" presName="node" presStyleLbl="node1" presStyleIdx="3" presStyleCnt="5">
        <dgm:presLayoutVars>
          <dgm:bulletEnabled val="1"/>
        </dgm:presLayoutVars>
      </dgm:prSet>
      <dgm:spPr/>
    </dgm:pt>
    <dgm:pt modelId="{799613C2-8BD1-4E4F-BB3C-54F27306F0DF}" type="pres">
      <dgm:prSet presAssocID="{4224B370-DC3F-854B-B856-B280AD7DE9E2}" presName="sibTrans" presStyleLbl="sibTrans2D1" presStyleIdx="3" presStyleCnt="4" custAng="10769999" custFlipHor="1" custScaleX="36916" custLinFactNeighborX="-75882" custLinFactNeighborY="-5902"/>
      <dgm:spPr/>
    </dgm:pt>
    <dgm:pt modelId="{591134FA-0C20-5D4D-913F-4A715003F5D7}" type="pres">
      <dgm:prSet presAssocID="{4224B370-DC3F-854B-B856-B280AD7DE9E2}" presName="connectorText" presStyleLbl="sibTrans2D1" presStyleIdx="3" presStyleCnt="4"/>
      <dgm:spPr/>
    </dgm:pt>
    <dgm:pt modelId="{6501BA3E-2B23-5746-BFE2-AF366141A3AB}" type="pres">
      <dgm:prSet presAssocID="{5C0B2045-67FF-6648-8E8F-5BF66D7BDA55}" presName="node" presStyleLbl="node1" presStyleIdx="4" presStyleCnt="5" custLinFactX="-39538" custLinFactNeighborX="-100000" custLinFactNeighborY="-4066">
        <dgm:presLayoutVars>
          <dgm:bulletEnabled val="1"/>
        </dgm:presLayoutVars>
      </dgm:prSet>
      <dgm:spPr/>
    </dgm:pt>
  </dgm:ptLst>
  <dgm:cxnLst>
    <dgm:cxn modelId="{EB52511C-00CD-7748-B8B3-6CAE5C5F3651}" type="presOf" srcId="{71E82B67-B039-C141-A713-93BCC359D464}" destId="{8DDA804A-FF6E-A640-9416-81B0B5CD50A4}" srcOrd="1" destOrd="0" presId="urn:microsoft.com/office/officeart/2005/8/layout/process5"/>
    <dgm:cxn modelId="{2E19BF21-6420-4A4C-B7D5-9D1BCE2C1456}" type="presOf" srcId="{520A82B9-B3A2-2D4B-833B-CA2F230DBB13}" destId="{18A54911-21CD-5445-9BD8-07ABD1349183}" srcOrd="0" destOrd="0" presId="urn:microsoft.com/office/officeart/2005/8/layout/process5"/>
    <dgm:cxn modelId="{84505C3A-4C3E-994C-9240-D68A63BCBE00}" type="presOf" srcId="{44C24637-0ED1-C641-B14D-BE74CFD91E80}" destId="{7A7460BD-C960-3C4D-B147-09F2903F0C11}" srcOrd="0" destOrd="0" presId="urn:microsoft.com/office/officeart/2005/8/layout/process5"/>
    <dgm:cxn modelId="{5DB1924F-19A7-A048-9025-EB94163B13DB}" type="presOf" srcId="{0A7252D4-CBE4-CA42-A93F-5E06E35148DE}" destId="{CF815295-4D59-2343-AD02-107E05C1AC12}" srcOrd="0" destOrd="0" presId="urn:microsoft.com/office/officeart/2005/8/layout/process5"/>
    <dgm:cxn modelId="{CDAD3D66-C62D-E14C-8BBC-110631AA8E8E}" srcId="{529ABDD2-0C22-CC48-A6B1-B3F8F4945EC7}" destId="{CF7890FE-B44A-144A-BB13-6CC50696973B}" srcOrd="3" destOrd="0" parTransId="{54EEDD9F-F8F9-8C4A-8F25-D2F074B8BCA4}" sibTransId="{4224B370-DC3F-854B-B856-B280AD7DE9E2}"/>
    <dgm:cxn modelId="{37DA6F66-ED36-E94C-9F06-4561B700C695}" srcId="{529ABDD2-0C22-CC48-A6B1-B3F8F4945EC7}" destId="{D56ABE89-6645-FE4D-9A08-8500C9BD9312}" srcOrd="0" destOrd="0" parTransId="{52744F34-2CF3-0A47-B2A7-F43922D62CE8}" sibTransId="{646998FA-7799-FC49-83DB-8C3253EB842C}"/>
    <dgm:cxn modelId="{1BB7ED6D-8725-2841-A76D-9C009AF77540}" type="presOf" srcId="{646998FA-7799-FC49-83DB-8C3253EB842C}" destId="{F46D41ED-3A2C-2440-87E8-DDA30A4B4ED4}" srcOrd="0" destOrd="0" presId="urn:microsoft.com/office/officeart/2005/8/layout/process5"/>
    <dgm:cxn modelId="{A3407C83-A420-5C4B-9A93-AF0DD67AB325}" type="presOf" srcId="{646998FA-7799-FC49-83DB-8C3253EB842C}" destId="{4C8C134D-3FC8-7341-8A40-BBA02F0A9B2D}" srcOrd="1" destOrd="0" presId="urn:microsoft.com/office/officeart/2005/8/layout/process5"/>
    <dgm:cxn modelId="{892CAA87-C9E1-FA42-B20F-E499F331F328}" srcId="{529ABDD2-0C22-CC48-A6B1-B3F8F4945EC7}" destId="{520A82B9-B3A2-2D4B-833B-CA2F230DBB13}" srcOrd="1" destOrd="0" parTransId="{8B549CD7-5C12-6C44-ABA1-621228C17BB4}" sibTransId="{0A7252D4-CBE4-CA42-A93F-5E06E35148DE}"/>
    <dgm:cxn modelId="{544E4E8B-C0FA-F741-8DC2-77C6B5233016}" type="presOf" srcId="{CF7890FE-B44A-144A-BB13-6CC50696973B}" destId="{F99D05C8-DCBD-C642-88E7-489397DCF4B8}" srcOrd="0" destOrd="0" presId="urn:microsoft.com/office/officeart/2005/8/layout/process5"/>
    <dgm:cxn modelId="{1A56238F-FFB0-E847-8019-63179CB89F67}" type="presOf" srcId="{4224B370-DC3F-854B-B856-B280AD7DE9E2}" destId="{591134FA-0C20-5D4D-913F-4A715003F5D7}" srcOrd="1" destOrd="0" presId="urn:microsoft.com/office/officeart/2005/8/layout/process5"/>
    <dgm:cxn modelId="{31761291-92FB-AA4B-BF17-AF4733A9F30E}" type="presOf" srcId="{5C0B2045-67FF-6648-8E8F-5BF66D7BDA55}" destId="{6501BA3E-2B23-5746-BFE2-AF366141A3AB}" srcOrd="0" destOrd="0" presId="urn:microsoft.com/office/officeart/2005/8/layout/process5"/>
    <dgm:cxn modelId="{B3C44295-4492-DC41-AEE6-594F75050D18}" type="presOf" srcId="{0A7252D4-CBE4-CA42-A93F-5E06E35148DE}" destId="{B6F62167-77AC-4641-9C1B-FDADB5D99C25}" srcOrd="1" destOrd="0" presId="urn:microsoft.com/office/officeart/2005/8/layout/process5"/>
    <dgm:cxn modelId="{E6E2BEA7-DBB8-824E-A087-152869D869E4}" type="presOf" srcId="{71E82B67-B039-C141-A713-93BCC359D464}" destId="{9C252AC2-DB9F-0E43-9D04-67E74D5D6D44}" srcOrd="0" destOrd="0" presId="urn:microsoft.com/office/officeart/2005/8/layout/process5"/>
    <dgm:cxn modelId="{21876EA8-D426-B949-AAA5-7E67A4F57B46}" type="presOf" srcId="{4224B370-DC3F-854B-B856-B280AD7DE9E2}" destId="{799613C2-8BD1-4E4F-BB3C-54F27306F0DF}" srcOrd="0" destOrd="0" presId="urn:microsoft.com/office/officeart/2005/8/layout/process5"/>
    <dgm:cxn modelId="{AE998CAF-D23D-7F4A-993C-26967FE13890}" srcId="{529ABDD2-0C22-CC48-A6B1-B3F8F4945EC7}" destId="{44C24637-0ED1-C641-B14D-BE74CFD91E80}" srcOrd="2" destOrd="0" parTransId="{94316F3D-381D-7B46-B257-CCC689ED5625}" sibTransId="{71E82B67-B039-C141-A713-93BCC359D464}"/>
    <dgm:cxn modelId="{E15032B1-0895-C143-B4C4-6008317B172C}" type="presOf" srcId="{D56ABE89-6645-FE4D-9A08-8500C9BD9312}" destId="{E969F7CE-E770-6346-B9E3-363D0A8DD01F}" srcOrd="0" destOrd="0" presId="urn:microsoft.com/office/officeart/2005/8/layout/process5"/>
    <dgm:cxn modelId="{EDA794D0-0811-5F46-874F-601084147A9F}" type="presOf" srcId="{529ABDD2-0C22-CC48-A6B1-B3F8F4945EC7}" destId="{3916F759-AFCF-3E40-BA43-3E6CDE04BB81}" srcOrd="0" destOrd="0" presId="urn:microsoft.com/office/officeart/2005/8/layout/process5"/>
    <dgm:cxn modelId="{BB9A32FC-191C-9B45-80D8-D600AB78B27D}" srcId="{529ABDD2-0C22-CC48-A6B1-B3F8F4945EC7}" destId="{5C0B2045-67FF-6648-8E8F-5BF66D7BDA55}" srcOrd="4" destOrd="0" parTransId="{8691B227-1726-744C-81F9-D11DCAD80447}" sibTransId="{3545D8AC-5485-B845-880B-EE619A146AA6}"/>
    <dgm:cxn modelId="{4EC4E705-0027-FD41-A8B2-02AD715C1EAA}" type="presParOf" srcId="{3916F759-AFCF-3E40-BA43-3E6CDE04BB81}" destId="{E969F7CE-E770-6346-B9E3-363D0A8DD01F}" srcOrd="0" destOrd="0" presId="urn:microsoft.com/office/officeart/2005/8/layout/process5"/>
    <dgm:cxn modelId="{52FEDBA9-44F6-444C-9736-12135B466AA4}" type="presParOf" srcId="{3916F759-AFCF-3E40-BA43-3E6CDE04BB81}" destId="{F46D41ED-3A2C-2440-87E8-DDA30A4B4ED4}" srcOrd="1" destOrd="0" presId="urn:microsoft.com/office/officeart/2005/8/layout/process5"/>
    <dgm:cxn modelId="{3C76AC72-6737-8444-B095-48914301A9DC}" type="presParOf" srcId="{F46D41ED-3A2C-2440-87E8-DDA30A4B4ED4}" destId="{4C8C134D-3FC8-7341-8A40-BBA02F0A9B2D}" srcOrd="0" destOrd="0" presId="urn:microsoft.com/office/officeart/2005/8/layout/process5"/>
    <dgm:cxn modelId="{BB7B2446-59C9-6646-B41C-EBD6B2F77894}" type="presParOf" srcId="{3916F759-AFCF-3E40-BA43-3E6CDE04BB81}" destId="{18A54911-21CD-5445-9BD8-07ABD1349183}" srcOrd="2" destOrd="0" presId="urn:microsoft.com/office/officeart/2005/8/layout/process5"/>
    <dgm:cxn modelId="{A71DB08D-16FF-4340-95EB-9BBD4E798F04}" type="presParOf" srcId="{3916F759-AFCF-3E40-BA43-3E6CDE04BB81}" destId="{CF815295-4D59-2343-AD02-107E05C1AC12}" srcOrd="3" destOrd="0" presId="urn:microsoft.com/office/officeart/2005/8/layout/process5"/>
    <dgm:cxn modelId="{2446E60C-7C05-6A4E-A386-BDDB387643A1}" type="presParOf" srcId="{CF815295-4D59-2343-AD02-107E05C1AC12}" destId="{B6F62167-77AC-4641-9C1B-FDADB5D99C25}" srcOrd="0" destOrd="0" presId="urn:microsoft.com/office/officeart/2005/8/layout/process5"/>
    <dgm:cxn modelId="{A9E2B7BB-F8C7-AE4E-BA04-0F38CFD9BD17}" type="presParOf" srcId="{3916F759-AFCF-3E40-BA43-3E6CDE04BB81}" destId="{7A7460BD-C960-3C4D-B147-09F2903F0C11}" srcOrd="4" destOrd="0" presId="urn:microsoft.com/office/officeart/2005/8/layout/process5"/>
    <dgm:cxn modelId="{EE6A6E6F-4C59-3841-A873-FD70695176AB}" type="presParOf" srcId="{3916F759-AFCF-3E40-BA43-3E6CDE04BB81}" destId="{9C252AC2-DB9F-0E43-9D04-67E74D5D6D44}" srcOrd="5" destOrd="0" presId="urn:microsoft.com/office/officeart/2005/8/layout/process5"/>
    <dgm:cxn modelId="{AA4D8629-0588-294E-A115-43A163543683}" type="presParOf" srcId="{9C252AC2-DB9F-0E43-9D04-67E74D5D6D44}" destId="{8DDA804A-FF6E-A640-9416-81B0B5CD50A4}" srcOrd="0" destOrd="0" presId="urn:microsoft.com/office/officeart/2005/8/layout/process5"/>
    <dgm:cxn modelId="{8AAFE43C-F564-3F4F-B7F6-6E8CB164A170}" type="presParOf" srcId="{3916F759-AFCF-3E40-BA43-3E6CDE04BB81}" destId="{F99D05C8-DCBD-C642-88E7-489397DCF4B8}" srcOrd="6" destOrd="0" presId="urn:microsoft.com/office/officeart/2005/8/layout/process5"/>
    <dgm:cxn modelId="{B48EF75B-DAB0-2D43-99C9-BB667A48F6AE}" type="presParOf" srcId="{3916F759-AFCF-3E40-BA43-3E6CDE04BB81}" destId="{799613C2-8BD1-4E4F-BB3C-54F27306F0DF}" srcOrd="7" destOrd="0" presId="urn:microsoft.com/office/officeart/2005/8/layout/process5"/>
    <dgm:cxn modelId="{E06E2540-4E8F-F54D-B95D-2E94C7C34E0F}" type="presParOf" srcId="{799613C2-8BD1-4E4F-BB3C-54F27306F0DF}" destId="{591134FA-0C20-5D4D-913F-4A715003F5D7}" srcOrd="0" destOrd="0" presId="urn:microsoft.com/office/officeart/2005/8/layout/process5"/>
    <dgm:cxn modelId="{577790AC-780C-0741-9CDE-751B572D8F79}" type="presParOf" srcId="{3916F759-AFCF-3E40-BA43-3E6CDE04BB81}" destId="{6501BA3E-2B23-5746-BFE2-AF366141A3A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F71B37-BA42-46E8-B4AB-F54629D046F0}" type="doc">
      <dgm:prSet loTypeId="urn:microsoft.com/office/officeart/2005/8/layout/hierarchy3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EB33E3-5F39-41B4-B5BC-EA44C01268F0}">
      <dgm:prSet/>
      <dgm:spPr/>
      <dgm:t>
        <a:bodyPr/>
        <a:lstStyle/>
        <a:p>
          <a:r>
            <a:rPr lang="en-IN" dirty="0"/>
            <a:t>generate artificial test datasets to tackle with </a:t>
          </a:r>
          <a:endParaRPr lang="en-US" dirty="0"/>
        </a:p>
      </dgm:t>
    </dgm:pt>
    <dgm:pt modelId="{EEDE98D8-9908-4FFD-9FCE-EFCAFBF14CFB}" type="parTrans" cxnId="{5C5DE238-0A82-4C9B-9C4C-1E1FB8A20128}">
      <dgm:prSet/>
      <dgm:spPr/>
      <dgm:t>
        <a:bodyPr/>
        <a:lstStyle/>
        <a:p>
          <a:endParaRPr lang="en-US"/>
        </a:p>
      </dgm:t>
    </dgm:pt>
    <dgm:pt modelId="{BFFF86B2-82F6-4493-A88E-A3B6B99A977B}" type="sibTrans" cxnId="{5C5DE238-0A82-4C9B-9C4C-1E1FB8A20128}">
      <dgm:prSet/>
      <dgm:spPr/>
      <dgm:t>
        <a:bodyPr/>
        <a:lstStyle/>
        <a:p>
          <a:endParaRPr lang="en-US"/>
        </a:p>
      </dgm:t>
    </dgm:pt>
    <dgm:pt modelId="{D57CE1A9-5521-41D5-8C00-608CB6F6AFE5}">
      <dgm:prSet/>
      <dgm:spPr/>
      <dgm:t>
        <a:bodyPr/>
        <a:lstStyle/>
        <a:p>
          <a:r>
            <a:rPr lang="en-IN" dirty="0"/>
            <a:t>variable-threshold, discretized (fuzzy logic[6])</a:t>
          </a:r>
          <a:endParaRPr lang="en-US" dirty="0"/>
        </a:p>
      </dgm:t>
    </dgm:pt>
    <dgm:pt modelId="{2CCB47E0-930C-4186-AC1D-FDD94C583773}" type="parTrans" cxnId="{9393E164-D404-42BC-AE9A-52AC9FF6281B}">
      <dgm:prSet/>
      <dgm:spPr/>
      <dgm:t>
        <a:bodyPr/>
        <a:lstStyle/>
        <a:p>
          <a:endParaRPr lang="en-US"/>
        </a:p>
      </dgm:t>
    </dgm:pt>
    <dgm:pt modelId="{3CED3CDC-F50D-4B5A-B30E-739B66534B50}" type="sibTrans" cxnId="{9393E164-D404-42BC-AE9A-52AC9FF6281B}">
      <dgm:prSet/>
      <dgm:spPr/>
      <dgm:t>
        <a:bodyPr/>
        <a:lstStyle/>
        <a:p>
          <a:endParaRPr lang="en-US"/>
        </a:p>
      </dgm:t>
    </dgm:pt>
    <dgm:pt modelId="{449E1093-D17F-4AF8-8043-77DED8041366}">
      <dgm:prSet/>
      <dgm:spPr/>
      <dgm:t>
        <a:bodyPr/>
        <a:lstStyle/>
        <a:p>
          <a:r>
            <a:rPr lang="en-IN"/>
            <a:t>"validation" by random boolean  network dynamics</a:t>
          </a:r>
          <a:endParaRPr lang="en-US"/>
        </a:p>
      </dgm:t>
    </dgm:pt>
    <dgm:pt modelId="{87330E60-B8D9-4ECB-A607-6D3D951FDCF4}" type="parTrans" cxnId="{32B27D7F-1E83-4A05-9509-6EABD0B69C06}">
      <dgm:prSet/>
      <dgm:spPr/>
      <dgm:t>
        <a:bodyPr/>
        <a:lstStyle/>
        <a:p>
          <a:endParaRPr lang="en-US"/>
        </a:p>
      </dgm:t>
    </dgm:pt>
    <dgm:pt modelId="{7B7ED6C4-8420-453F-A0FB-DF24FA1E9D95}" type="sibTrans" cxnId="{32B27D7F-1E83-4A05-9509-6EABD0B69C06}">
      <dgm:prSet/>
      <dgm:spPr/>
      <dgm:t>
        <a:bodyPr/>
        <a:lstStyle/>
        <a:p>
          <a:endParaRPr lang="en-US"/>
        </a:p>
      </dgm:t>
    </dgm:pt>
    <dgm:pt modelId="{C415E9C0-8FEC-9E4A-A6B2-61BF988F38A6}" type="pres">
      <dgm:prSet presAssocID="{72F71B37-BA42-46E8-B4AB-F54629D046F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37EB4D-4EA9-2F4D-88B0-04621DAEEA17}" type="pres">
      <dgm:prSet presAssocID="{BBEB33E3-5F39-41B4-B5BC-EA44C01268F0}" presName="root" presStyleCnt="0"/>
      <dgm:spPr/>
    </dgm:pt>
    <dgm:pt modelId="{067775AA-744A-9A4C-9E87-A26C90759B15}" type="pres">
      <dgm:prSet presAssocID="{BBEB33E3-5F39-41B4-B5BC-EA44C01268F0}" presName="rootComposite" presStyleCnt="0"/>
      <dgm:spPr/>
    </dgm:pt>
    <dgm:pt modelId="{68661B3C-FF68-D143-862C-F9D11251B54C}" type="pres">
      <dgm:prSet presAssocID="{BBEB33E3-5F39-41B4-B5BC-EA44C01268F0}" presName="rootText" presStyleLbl="node1" presStyleIdx="0" presStyleCnt="2"/>
      <dgm:spPr/>
    </dgm:pt>
    <dgm:pt modelId="{2B794CBB-9877-5E40-B661-C7F1164B24CC}" type="pres">
      <dgm:prSet presAssocID="{BBEB33E3-5F39-41B4-B5BC-EA44C01268F0}" presName="rootConnector" presStyleLbl="node1" presStyleIdx="0" presStyleCnt="2"/>
      <dgm:spPr/>
    </dgm:pt>
    <dgm:pt modelId="{DE0F1D5E-629B-934E-9BB8-3B8129182D35}" type="pres">
      <dgm:prSet presAssocID="{BBEB33E3-5F39-41B4-B5BC-EA44C01268F0}" presName="childShape" presStyleCnt="0"/>
      <dgm:spPr/>
    </dgm:pt>
    <dgm:pt modelId="{D4C253AF-1378-CE4F-8000-3B770F40797D}" type="pres">
      <dgm:prSet presAssocID="{D57CE1A9-5521-41D5-8C00-608CB6F6AFE5}" presName="root" presStyleCnt="0"/>
      <dgm:spPr/>
    </dgm:pt>
    <dgm:pt modelId="{62384354-9A9A-5E42-9DB6-2D30D1C095CB}" type="pres">
      <dgm:prSet presAssocID="{D57CE1A9-5521-41D5-8C00-608CB6F6AFE5}" presName="rootComposite" presStyleCnt="0"/>
      <dgm:spPr/>
    </dgm:pt>
    <dgm:pt modelId="{5F056113-4B4E-C74E-A757-8C3DD7F0EED7}" type="pres">
      <dgm:prSet presAssocID="{D57CE1A9-5521-41D5-8C00-608CB6F6AFE5}" presName="rootText" presStyleLbl="node1" presStyleIdx="1" presStyleCnt="2"/>
      <dgm:spPr/>
    </dgm:pt>
    <dgm:pt modelId="{8A40DD96-CBF6-A944-8401-F3B5E55C6457}" type="pres">
      <dgm:prSet presAssocID="{D57CE1A9-5521-41D5-8C00-608CB6F6AFE5}" presName="rootConnector" presStyleLbl="node1" presStyleIdx="1" presStyleCnt="2"/>
      <dgm:spPr/>
    </dgm:pt>
    <dgm:pt modelId="{28D89D4D-641C-5D4F-9A79-EF5CB4076ED7}" type="pres">
      <dgm:prSet presAssocID="{D57CE1A9-5521-41D5-8C00-608CB6F6AFE5}" presName="childShape" presStyleCnt="0"/>
      <dgm:spPr/>
    </dgm:pt>
    <dgm:pt modelId="{C0ACD1F3-B998-2E43-8EE7-10E1F30D45DB}" type="pres">
      <dgm:prSet presAssocID="{87330E60-B8D9-4ECB-A607-6D3D951FDCF4}" presName="Name13" presStyleLbl="parChTrans1D2" presStyleIdx="0" presStyleCnt="1"/>
      <dgm:spPr/>
    </dgm:pt>
    <dgm:pt modelId="{30DC5864-6499-C34D-8392-858E8D6CC0AD}" type="pres">
      <dgm:prSet presAssocID="{449E1093-D17F-4AF8-8043-77DED8041366}" presName="childText" presStyleLbl="bgAcc1" presStyleIdx="0" presStyleCnt="1">
        <dgm:presLayoutVars>
          <dgm:bulletEnabled val="1"/>
        </dgm:presLayoutVars>
      </dgm:prSet>
      <dgm:spPr/>
    </dgm:pt>
  </dgm:ptLst>
  <dgm:cxnLst>
    <dgm:cxn modelId="{E9B8CA31-72E5-2440-A8E1-BDD5CAE6CECF}" type="presOf" srcId="{BBEB33E3-5F39-41B4-B5BC-EA44C01268F0}" destId="{68661B3C-FF68-D143-862C-F9D11251B54C}" srcOrd="0" destOrd="0" presId="urn:microsoft.com/office/officeart/2005/8/layout/hierarchy3"/>
    <dgm:cxn modelId="{5C5DE238-0A82-4C9B-9C4C-1E1FB8A20128}" srcId="{72F71B37-BA42-46E8-B4AB-F54629D046F0}" destId="{BBEB33E3-5F39-41B4-B5BC-EA44C01268F0}" srcOrd="0" destOrd="0" parTransId="{EEDE98D8-9908-4FFD-9FCE-EFCAFBF14CFB}" sibTransId="{BFFF86B2-82F6-4493-A88E-A3B6B99A977B}"/>
    <dgm:cxn modelId="{72159249-C5AC-C24E-887B-6352F64CCBB3}" type="presOf" srcId="{449E1093-D17F-4AF8-8043-77DED8041366}" destId="{30DC5864-6499-C34D-8392-858E8D6CC0AD}" srcOrd="0" destOrd="0" presId="urn:microsoft.com/office/officeart/2005/8/layout/hierarchy3"/>
    <dgm:cxn modelId="{9393E164-D404-42BC-AE9A-52AC9FF6281B}" srcId="{72F71B37-BA42-46E8-B4AB-F54629D046F0}" destId="{D57CE1A9-5521-41D5-8C00-608CB6F6AFE5}" srcOrd="1" destOrd="0" parTransId="{2CCB47E0-930C-4186-AC1D-FDD94C583773}" sibTransId="{3CED3CDC-F50D-4B5A-B30E-739B66534B50}"/>
    <dgm:cxn modelId="{55E5FB74-9C15-3C41-AF55-EE36BBA0BA20}" type="presOf" srcId="{D57CE1A9-5521-41D5-8C00-608CB6F6AFE5}" destId="{8A40DD96-CBF6-A944-8401-F3B5E55C6457}" srcOrd="1" destOrd="0" presId="urn:microsoft.com/office/officeart/2005/8/layout/hierarchy3"/>
    <dgm:cxn modelId="{32B27D7F-1E83-4A05-9509-6EABD0B69C06}" srcId="{D57CE1A9-5521-41D5-8C00-608CB6F6AFE5}" destId="{449E1093-D17F-4AF8-8043-77DED8041366}" srcOrd="0" destOrd="0" parTransId="{87330E60-B8D9-4ECB-A607-6D3D951FDCF4}" sibTransId="{7B7ED6C4-8420-453F-A0FB-DF24FA1E9D95}"/>
    <dgm:cxn modelId="{B6F1AB84-203B-424A-8030-614F4761798C}" type="presOf" srcId="{BBEB33E3-5F39-41B4-B5BC-EA44C01268F0}" destId="{2B794CBB-9877-5E40-B661-C7F1164B24CC}" srcOrd="1" destOrd="0" presId="urn:microsoft.com/office/officeart/2005/8/layout/hierarchy3"/>
    <dgm:cxn modelId="{E94BEDBA-F460-1D49-8B66-8F290250F9F5}" type="presOf" srcId="{87330E60-B8D9-4ECB-A607-6D3D951FDCF4}" destId="{C0ACD1F3-B998-2E43-8EE7-10E1F30D45DB}" srcOrd="0" destOrd="0" presId="urn:microsoft.com/office/officeart/2005/8/layout/hierarchy3"/>
    <dgm:cxn modelId="{CA51ADC7-C6A2-F748-94AD-510317F09E73}" type="presOf" srcId="{72F71B37-BA42-46E8-B4AB-F54629D046F0}" destId="{C415E9C0-8FEC-9E4A-A6B2-61BF988F38A6}" srcOrd="0" destOrd="0" presId="urn:microsoft.com/office/officeart/2005/8/layout/hierarchy3"/>
    <dgm:cxn modelId="{27571CE4-16CF-BA4E-BC75-188CCB1E1CAB}" type="presOf" srcId="{D57CE1A9-5521-41D5-8C00-608CB6F6AFE5}" destId="{5F056113-4B4E-C74E-A757-8C3DD7F0EED7}" srcOrd="0" destOrd="0" presId="urn:microsoft.com/office/officeart/2005/8/layout/hierarchy3"/>
    <dgm:cxn modelId="{B31D344E-55FA-7547-844D-9F087C7A7C97}" type="presParOf" srcId="{C415E9C0-8FEC-9E4A-A6B2-61BF988F38A6}" destId="{8837EB4D-4EA9-2F4D-88B0-04621DAEEA17}" srcOrd="0" destOrd="0" presId="urn:microsoft.com/office/officeart/2005/8/layout/hierarchy3"/>
    <dgm:cxn modelId="{0A98349C-13EF-2C43-B4BD-20AB0573E4EF}" type="presParOf" srcId="{8837EB4D-4EA9-2F4D-88B0-04621DAEEA17}" destId="{067775AA-744A-9A4C-9E87-A26C90759B15}" srcOrd="0" destOrd="0" presId="urn:microsoft.com/office/officeart/2005/8/layout/hierarchy3"/>
    <dgm:cxn modelId="{EEA05FF9-D8FB-D745-BE20-A131579D17DD}" type="presParOf" srcId="{067775AA-744A-9A4C-9E87-A26C90759B15}" destId="{68661B3C-FF68-D143-862C-F9D11251B54C}" srcOrd="0" destOrd="0" presId="urn:microsoft.com/office/officeart/2005/8/layout/hierarchy3"/>
    <dgm:cxn modelId="{3F595ECC-96A8-7941-BD3F-F9D2DA214B78}" type="presParOf" srcId="{067775AA-744A-9A4C-9E87-A26C90759B15}" destId="{2B794CBB-9877-5E40-B661-C7F1164B24CC}" srcOrd="1" destOrd="0" presId="urn:microsoft.com/office/officeart/2005/8/layout/hierarchy3"/>
    <dgm:cxn modelId="{718AEBBA-C72C-364D-B21C-E46BD058FE14}" type="presParOf" srcId="{8837EB4D-4EA9-2F4D-88B0-04621DAEEA17}" destId="{DE0F1D5E-629B-934E-9BB8-3B8129182D35}" srcOrd="1" destOrd="0" presId="urn:microsoft.com/office/officeart/2005/8/layout/hierarchy3"/>
    <dgm:cxn modelId="{2567A171-6044-B043-8FCC-8AF536293FEB}" type="presParOf" srcId="{C415E9C0-8FEC-9E4A-A6B2-61BF988F38A6}" destId="{D4C253AF-1378-CE4F-8000-3B770F40797D}" srcOrd="1" destOrd="0" presId="urn:microsoft.com/office/officeart/2005/8/layout/hierarchy3"/>
    <dgm:cxn modelId="{8A88D713-CD80-5F49-A371-78874DCBD964}" type="presParOf" srcId="{D4C253AF-1378-CE4F-8000-3B770F40797D}" destId="{62384354-9A9A-5E42-9DB6-2D30D1C095CB}" srcOrd="0" destOrd="0" presId="urn:microsoft.com/office/officeart/2005/8/layout/hierarchy3"/>
    <dgm:cxn modelId="{F0268E3A-1DD6-B342-8E70-7686550D9FAA}" type="presParOf" srcId="{62384354-9A9A-5E42-9DB6-2D30D1C095CB}" destId="{5F056113-4B4E-C74E-A757-8C3DD7F0EED7}" srcOrd="0" destOrd="0" presId="urn:microsoft.com/office/officeart/2005/8/layout/hierarchy3"/>
    <dgm:cxn modelId="{BD528BE4-D85F-3145-B5E6-0B6654B7239D}" type="presParOf" srcId="{62384354-9A9A-5E42-9DB6-2D30D1C095CB}" destId="{8A40DD96-CBF6-A944-8401-F3B5E55C6457}" srcOrd="1" destOrd="0" presId="urn:microsoft.com/office/officeart/2005/8/layout/hierarchy3"/>
    <dgm:cxn modelId="{E37E51EE-479E-C849-BC61-0D2F0EABAA42}" type="presParOf" srcId="{D4C253AF-1378-CE4F-8000-3B770F40797D}" destId="{28D89D4D-641C-5D4F-9A79-EF5CB4076ED7}" srcOrd="1" destOrd="0" presId="urn:microsoft.com/office/officeart/2005/8/layout/hierarchy3"/>
    <dgm:cxn modelId="{6526034A-A105-F846-BD59-EA782223A528}" type="presParOf" srcId="{28D89D4D-641C-5D4F-9A79-EF5CB4076ED7}" destId="{C0ACD1F3-B998-2E43-8EE7-10E1F30D45DB}" srcOrd="0" destOrd="0" presId="urn:microsoft.com/office/officeart/2005/8/layout/hierarchy3"/>
    <dgm:cxn modelId="{FFCD0576-C05A-644F-9031-CBAC9F8E2B41}" type="presParOf" srcId="{28D89D4D-641C-5D4F-9A79-EF5CB4076ED7}" destId="{30DC5864-6499-C34D-8392-858E8D6CC0A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D00C9A6-152A-496E-9CC9-FD3EDFDCE49D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5575978-9AF8-42B3-9F3A-42F1EB46F7F2}">
      <dgm:prSet/>
      <dgm:spPr/>
      <dgm:t>
        <a:bodyPr/>
        <a:lstStyle/>
        <a:p>
          <a:r>
            <a:rPr lang="en-IN" b="0" i="0"/>
            <a:t>"validation" of a method: testing on synthetic (e.g.random boolean) datasets</a:t>
          </a:r>
          <a:endParaRPr lang="en-US"/>
        </a:p>
      </dgm:t>
    </dgm:pt>
    <dgm:pt modelId="{3B151958-01EB-4B27-AF84-C0BE32E416E9}" type="parTrans" cxnId="{FB271107-C85C-494A-B78E-1D949E88A8AF}">
      <dgm:prSet/>
      <dgm:spPr/>
      <dgm:t>
        <a:bodyPr/>
        <a:lstStyle/>
        <a:p>
          <a:endParaRPr lang="en-US"/>
        </a:p>
      </dgm:t>
    </dgm:pt>
    <dgm:pt modelId="{6A549D66-C392-4D44-86C0-8C39DBEAD736}" type="sibTrans" cxnId="{FB271107-C85C-494A-B78E-1D949E88A8AF}">
      <dgm:prSet/>
      <dgm:spPr/>
      <dgm:t>
        <a:bodyPr/>
        <a:lstStyle/>
        <a:p>
          <a:endParaRPr lang="en-US"/>
        </a:p>
      </dgm:t>
    </dgm:pt>
    <dgm:pt modelId="{C51CC2A3-2D6F-47A5-BB71-0DB56215D35A}">
      <dgm:prSet/>
      <dgm:spPr/>
      <dgm:t>
        <a:bodyPr/>
        <a:lstStyle/>
        <a:p>
          <a:r>
            <a:rPr lang="en-IN" b="0" i="0"/>
            <a:t>"evaluating" numerical simulations: in scientific computing this is running simulations for some ensemble of configurations, initial conditions etc, and then to calculate average values and variances.</a:t>
          </a:r>
          <a:endParaRPr lang="en-US"/>
        </a:p>
      </dgm:t>
    </dgm:pt>
    <dgm:pt modelId="{025C964E-97CA-4B3C-914D-4C92E1281CCB}" type="parTrans" cxnId="{A2881A6E-0D5E-4872-825F-EC5CBBC8FF4E}">
      <dgm:prSet/>
      <dgm:spPr/>
      <dgm:t>
        <a:bodyPr/>
        <a:lstStyle/>
        <a:p>
          <a:endParaRPr lang="en-US"/>
        </a:p>
      </dgm:t>
    </dgm:pt>
    <dgm:pt modelId="{3AA8509D-4035-4B8D-B7F2-E6AF949A433D}" type="sibTrans" cxnId="{A2881A6E-0D5E-4872-825F-EC5CBBC8FF4E}">
      <dgm:prSet/>
      <dgm:spPr/>
      <dgm:t>
        <a:bodyPr/>
        <a:lstStyle/>
        <a:p>
          <a:endParaRPr lang="en-US"/>
        </a:p>
      </dgm:t>
    </dgm:pt>
    <dgm:pt modelId="{0D4D96EA-5162-B942-A5EC-21C7BF41ECC1}" type="pres">
      <dgm:prSet presAssocID="{8D00C9A6-152A-496E-9CC9-FD3EDFDCE49D}" presName="cycle" presStyleCnt="0">
        <dgm:presLayoutVars>
          <dgm:dir/>
          <dgm:resizeHandles val="exact"/>
        </dgm:presLayoutVars>
      </dgm:prSet>
      <dgm:spPr/>
    </dgm:pt>
    <dgm:pt modelId="{45B5EB9B-6D75-A741-90D2-149213F59137}" type="pres">
      <dgm:prSet presAssocID="{F5575978-9AF8-42B3-9F3A-42F1EB46F7F2}" presName="node" presStyleLbl="node1" presStyleIdx="0" presStyleCnt="2">
        <dgm:presLayoutVars>
          <dgm:bulletEnabled val="1"/>
        </dgm:presLayoutVars>
      </dgm:prSet>
      <dgm:spPr/>
    </dgm:pt>
    <dgm:pt modelId="{DF1C0B1B-F0AB-F24B-9EB7-2BB4BF9BBD9A}" type="pres">
      <dgm:prSet presAssocID="{6A549D66-C392-4D44-86C0-8C39DBEAD736}" presName="sibTrans" presStyleLbl="sibTrans2D1" presStyleIdx="0" presStyleCnt="2"/>
      <dgm:spPr/>
    </dgm:pt>
    <dgm:pt modelId="{74909B38-6A1F-E74A-B7A6-393A1F200575}" type="pres">
      <dgm:prSet presAssocID="{6A549D66-C392-4D44-86C0-8C39DBEAD736}" presName="connectorText" presStyleLbl="sibTrans2D1" presStyleIdx="0" presStyleCnt="2"/>
      <dgm:spPr/>
    </dgm:pt>
    <dgm:pt modelId="{70F38489-0E90-F349-B362-EC317AC2FDC1}" type="pres">
      <dgm:prSet presAssocID="{C51CC2A3-2D6F-47A5-BB71-0DB56215D35A}" presName="node" presStyleLbl="node1" presStyleIdx="1" presStyleCnt="2">
        <dgm:presLayoutVars>
          <dgm:bulletEnabled val="1"/>
        </dgm:presLayoutVars>
      </dgm:prSet>
      <dgm:spPr/>
    </dgm:pt>
    <dgm:pt modelId="{5B037987-71F7-3943-BF71-E5C4DB954999}" type="pres">
      <dgm:prSet presAssocID="{3AA8509D-4035-4B8D-B7F2-E6AF949A433D}" presName="sibTrans" presStyleLbl="sibTrans2D1" presStyleIdx="1" presStyleCnt="2"/>
      <dgm:spPr/>
    </dgm:pt>
    <dgm:pt modelId="{5BCE2425-8F24-B644-9553-DEFAEE7C1E91}" type="pres">
      <dgm:prSet presAssocID="{3AA8509D-4035-4B8D-B7F2-E6AF949A433D}" presName="connectorText" presStyleLbl="sibTrans2D1" presStyleIdx="1" presStyleCnt="2"/>
      <dgm:spPr/>
    </dgm:pt>
  </dgm:ptLst>
  <dgm:cxnLst>
    <dgm:cxn modelId="{FB271107-C85C-494A-B78E-1D949E88A8AF}" srcId="{8D00C9A6-152A-496E-9CC9-FD3EDFDCE49D}" destId="{F5575978-9AF8-42B3-9F3A-42F1EB46F7F2}" srcOrd="0" destOrd="0" parTransId="{3B151958-01EB-4B27-AF84-C0BE32E416E9}" sibTransId="{6A549D66-C392-4D44-86C0-8C39DBEAD736}"/>
    <dgm:cxn modelId="{761C7113-554D-D047-8B0A-D95E76E7C8D4}" type="presOf" srcId="{C51CC2A3-2D6F-47A5-BB71-0DB56215D35A}" destId="{70F38489-0E90-F349-B362-EC317AC2FDC1}" srcOrd="0" destOrd="0" presId="urn:microsoft.com/office/officeart/2005/8/layout/cycle2"/>
    <dgm:cxn modelId="{F8D9DF22-AEF0-2144-AA2B-8475D4F7E5E1}" type="presOf" srcId="{3AA8509D-4035-4B8D-B7F2-E6AF949A433D}" destId="{5B037987-71F7-3943-BF71-E5C4DB954999}" srcOrd="0" destOrd="0" presId="urn:microsoft.com/office/officeart/2005/8/layout/cycle2"/>
    <dgm:cxn modelId="{E23F4633-9828-0D46-9D2F-DA46D05FCF44}" type="presOf" srcId="{F5575978-9AF8-42B3-9F3A-42F1EB46F7F2}" destId="{45B5EB9B-6D75-A741-90D2-149213F59137}" srcOrd="0" destOrd="0" presId="urn:microsoft.com/office/officeart/2005/8/layout/cycle2"/>
    <dgm:cxn modelId="{1640E850-0432-3B45-80CE-B3D97E479EFA}" type="presOf" srcId="{8D00C9A6-152A-496E-9CC9-FD3EDFDCE49D}" destId="{0D4D96EA-5162-B942-A5EC-21C7BF41ECC1}" srcOrd="0" destOrd="0" presId="urn:microsoft.com/office/officeart/2005/8/layout/cycle2"/>
    <dgm:cxn modelId="{2335126C-7584-AD4D-B8A2-482DF5EE441C}" type="presOf" srcId="{6A549D66-C392-4D44-86C0-8C39DBEAD736}" destId="{74909B38-6A1F-E74A-B7A6-393A1F200575}" srcOrd="1" destOrd="0" presId="urn:microsoft.com/office/officeart/2005/8/layout/cycle2"/>
    <dgm:cxn modelId="{A2881A6E-0D5E-4872-825F-EC5CBBC8FF4E}" srcId="{8D00C9A6-152A-496E-9CC9-FD3EDFDCE49D}" destId="{C51CC2A3-2D6F-47A5-BB71-0DB56215D35A}" srcOrd="1" destOrd="0" parTransId="{025C964E-97CA-4B3C-914D-4C92E1281CCB}" sibTransId="{3AA8509D-4035-4B8D-B7F2-E6AF949A433D}"/>
    <dgm:cxn modelId="{35AA4D81-53BD-534B-84C7-64E948DEB297}" type="presOf" srcId="{6A549D66-C392-4D44-86C0-8C39DBEAD736}" destId="{DF1C0B1B-F0AB-F24B-9EB7-2BB4BF9BBD9A}" srcOrd="0" destOrd="0" presId="urn:microsoft.com/office/officeart/2005/8/layout/cycle2"/>
    <dgm:cxn modelId="{6D4243F3-76E3-A241-AB27-9072EFCD1FED}" type="presOf" srcId="{3AA8509D-4035-4B8D-B7F2-E6AF949A433D}" destId="{5BCE2425-8F24-B644-9553-DEFAEE7C1E91}" srcOrd="1" destOrd="0" presId="urn:microsoft.com/office/officeart/2005/8/layout/cycle2"/>
    <dgm:cxn modelId="{7419CB5F-421F-0E49-BA79-2F65E1370113}" type="presParOf" srcId="{0D4D96EA-5162-B942-A5EC-21C7BF41ECC1}" destId="{45B5EB9B-6D75-A741-90D2-149213F59137}" srcOrd="0" destOrd="0" presId="urn:microsoft.com/office/officeart/2005/8/layout/cycle2"/>
    <dgm:cxn modelId="{FEBF9A17-69E0-8C49-8B13-6F273736E721}" type="presParOf" srcId="{0D4D96EA-5162-B942-A5EC-21C7BF41ECC1}" destId="{DF1C0B1B-F0AB-F24B-9EB7-2BB4BF9BBD9A}" srcOrd="1" destOrd="0" presId="urn:microsoft.com/office/officeart/2005/8/layout/cycle2"/>
    <dgm:cxn modelId="{09265E8D-0EE1-E84D-A5B4-DC7962ADA56E}" type="presParOf" srcId="{DF1C0B1B-F0AB-F24B-9EB7-2BB4BF9BBD9A}" destId="{74909B38-6A1F-E74A-B7A6-393A1F200575}" srcOrd="0" destOrd="0" presId="urn:microsoft.com/office/officeart/2005/8/layout/cycle2"/>
    <dgm:cxn modelId="{CF95BFBD-B4DE-EC4F-8218-B8472ECFDD8E}" type="presParOf" srcId="{0D4D96EA-5162-B942-A5EC-21C7BF41ECC1}" destId="{70F38489-0E90-F349-B362-EC317AC2FDC1}" srcOrd="2" destOrd="0" presId="urn:microsoft.com/office/officeart/2005/8/layout/cycle2"/>
    <dgm:cxn modelId="{4EAE35B0-38AB-D447-9F65-762E0405F4F2}" type="presParOf" srcId="{0D4D96EA-5162-B942-A5EC-21C7BF41ECC1}" destId="{5B037987-71F7-3943-BF71-E5C4DB954999}" srcOrd="3" destOrd="0" presId="urn:microsoft.com/office/officeart/2005/8/layout/cycle2"/>
    <dgm:cxn modelId="{AC89C6D2-D947-CF4E-A875-262E02C77486}" type="presParOf" srcId="{5B037987-71F7-3943-BF71-E5C4DB954999}" destId="{5BCE2425-8F24-B644-9553-DEFAEE7C1E9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0F31E-861C-4D52-9DEB-BE6E4DF8EE17}">
      <dsp:nvSpPr>
        <dsp:cNvPr id="0" name=""/>
        <dsp:cNvSpPr/>
      </dsp:nvSpPr>
      <dsp:spPr>
        <a:xfrm>
          <a:off x="1107707" y="1011135"/>
          <a:ext cx="944962" cy="944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12884BF-C4CF-459E-8400-E008BF290B30}">
      <dsp:nvSpPr>
        <dsp:cNvPr id="0" name=""/>
        <dsp:cNvSpPr/>
      </dsp:nvSpPr>
      <dsp:spPr>
        <a:xfrm>
          <a:off x="283027" y="2244213"/>
          <a:ext cx="2594321" cy="182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Boolean co-abundance analysis to continuous-valued data                      </a:t>
          </a:r>
        </a:p>
      </dsp:txBody>
      <dsp:txXfrm>
        <a:off x="283027" y="2244213"/>
        <a:ext cx="2594321" cy="1827600"/>
      </dsp:txXfrm>
    </dsp:sp>
    <dsp:sp modelId="{E80EC7C5-E836-4034-8DAC-EC5F7FEF2B30}">
      <dsp:nvSpPr>
        <dsp:cNvPr id="0" name=""/>
        <dsp:cNvSpPr/>
      </dsp:nvSpPr>
      <dsp:spPr>
        <a:xfrm>
          <a:off x="3939886" y="1003875"/>
          <a:ext cx="944962" cy="944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EB014C-3617-4CD8-9F80-8C1898C3B070}">
      <dsp:nvSpPr>
        <dsp:cNvPr id="0" name=""/>
        <dsp:cNvSpPr/>
      </dsp:nvSpPr>
      <dsp:spPr>
        <a:xfrm>
          <a:off x="3244834" y="2222433"/>
          <a:ext cx="2335065" cy="185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Find correlation in the data</a:t>
          </a:r>
        </a:p>
      </dsp:txBody>
      <dsp:txXfrm>
        <a:off x="3244834" y="2222433"/>
        <a:ext cx="2335065" cy="1856639"/>
      </dsp:txXfrm>
    </dsp:sp>
    <dsp:sp modelId="{78A8CF9D-23DE-4FAB-BEC1-74F5FAD8EDF4}">
      <dsp:nvSpPr>
        <dsp:cNvPr id="0" name=""/>
        <dsp:cNvSpPr/>
      </dsp:nvSpPr>
      <dsp:spPr>
        <a:xfrm>
          <a:off x="6824667" y="996879"/>
          <a:ext cx="944962" cy="944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F4813B-EC62-4024-9B9F-787230CF8007}">
      <dsp:nvSpPr>
        <dsp:cNvPr id="0" name=""/>
        <dsp:cNvSpPr/>
      </dsp:nvSpPr>
      <dsp:spPr>
        <a:xfrm>
          <a:off x="5947385" y="2201445"/>
          <a:ext cx="2699527" cy="1884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Generalize ESABO method to weighted neural networks</a:t>
          </a:r>
          <a:endParaRPr lang="en-IN" sz="2400" kern="1200" dirty="0"/>
        </a:p>
      </dsp:txBody>
      <dsp:txXfrm>
        <a:off x="5947385" y="2201445"/>
        <a:ext cx="2699527" cy="1884623"/>
      </dsp:txXfrm>
    </dsp:sp>
    <dsp:sp modelId="{38DF7F25-29E6-4E63-A942-28273F44481B}">
      <dsp:nvSpPr>
        <dsp:cNvPr id="0" name=""/>
        <dsp:cNvSpPr/>
      </dsp:nvSpPr>
      <dsp:spPr>
        <a:xfrm>
          <a:off x="9591875" y="1014272"/>
          <a:ext cx="944962" cy="9449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0A3DF25-5841-4318-9612-6EB650A2CE26}">
      <dsp:nvSpPr>
        <dsp:cNvPr id="0" name=""/>
        <dsp:cNvSpPr/>
      </dsp:nvSpPr>
      <dsp:spPr>
        <a:xfrm>
          <a:off x="9014398" y="2253622"/>
          <a:ext cx="2099916" cy="1815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Extract networks via ESABO for complex datasets</a:t>
          </a:r>
          <a:endParaRPr lang="en-IN" sz="2400" kern="1200" dirty="0"/>
        </a:p>
      </dsp:txBody>
      <dsp:txXfrm>
        <a:off x="9014398" y="2253622"/>
        <a:ext cx="2099916" cy="1815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FAF82-360D-A64A-AD7A-9419DB113C06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0D88F-FB0A-9642-8D53-885178D145D2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Maximize abundance information of microbes using ESABO method</a:t>
          </a:r>
        </a:p>
      </dsp:txBody>
      <dsp:txXfrm>
        <a:off x="0" y="0"/>
        <a:ext cx="6900512" cy="1384035"/>
      </dsp:txXfrm>
    </dsp:sp>
    <dsp:sp modelId="{F66E380F-61EB-104F-9351-CB2D48F5D378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FB846-4943-2542-896B-AB3EEB602E4B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Links in ESABO generalized to weighted neural networks</a:t>
          </a:r>
        </a:p>
      </dsp:txBody>
      <dsp:txXfrm>
        <a:off x="0" y="1384035"/>
        <a:ext cx="6900512" cy="1384035"/>
      </dsp:txXfrm>
    </dsp:sp>
    <dsp:sp modelId="{16EE8C83-F6CA-6149-A175-F31E2E86258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12DD3-6C07-A84D-B00F-EFBF593B0E7A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Identify networks/interactions in microbial communities</a:t>
          </a:r>
        </a:p>
      </dsp:txBody>
      <dsp:txXfrm>
        <a:off x="0" y="2768070"/>
        <a:ext cx="6900512" cy="1384035"/>
      </dsp:txXfrm>
    </dsp:sp>
    <dsp:sp modelId="{AEA89DA4-F798-D64D-AE09-43B6917B8B90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B591A-6331-DD45-8DC7-4F3CAEEDA803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Apply to brain activity data-&gt; network complexity measures</a:t>
          </a:r>
        </a:p>
      </dsp:txBody>
      <dsp:txXfrm>
        <a:off x="0" y="4152105"/>
        <a:ext cx="6900512" cy="1384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B72FF-86ED-D44E-AA78-27454BF3B745}">
      <dsp:nvSpPr>
        <dsp:cNvPr id="0" name=""/>
        <dsp:cNvSpPr/>
      </dsp:nvSpPr>
      <dsp:spPr>
        <a:xfrm>
          <a:off x="46025" y="4301"/>
          <a:ext cx="2966061" cy="14830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[1] Boolean analysis reveals systematic interactions among low-abundance species in the human gut microbiome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ESABO method to determine microbial interaction networks from microbial abundance data-</a:t>
          </a:r>
        </a:p>
      </dsp:txBody>
      <dsp:txXfrm>
        <a:off x="89461" y="47737"/>
        <a:ext cx="2879189" cy="1396158"/>
      </dsp:txXfrm>
    </dsp:sp>
    <dsp:sp modelId="{990CF1FB-A289-7343-B485-B7DE205323AA}">
      <dsp:nvSpPr>
        <dsp:cNvPr id="0" name=""/>
        <dsp:cNvSpPr/>
      </dsp:nvSpPr>
      <dsp:spPr>
        <a:xfrm>
          <a:off x="342631" y="1487332"/>
          <a:ext cx="296606" cy="1112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2273"/>
              </a:lnTo>
              <a:lnTo>
                <a:pt x="296606" y="111227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85DA01-2956-8944-91F3-066761D6CCF9}">
      <dsp:nvSpPr>
        <dsp:cNvPr id="0" name=""/>
        <dsp:cNvSpPr/>
      </dsp:nvSpPr>
      <dsp:spPr>
        <a:xfrm>
          <a:off x="639237" y="1858090"/>
          <a:ext cx="2372849" cy="1483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Only binary abundance vectors (i.e. the presence or absence of a microbial species in microbiome samples)</a:t>
          </a:r>
        </a:p>
      </dsp:txBody>
      <dsp:txXfrm>
        <a:off x="682673" y="1901526"/>
        <a:ext cx="2285977" cy="1396158"/>
      </dsp:txXfrm>
    </dsp:sp>
    <dsp:sp modelId="{290B47F0-59F9-D14E-ABEB-FD7EB0F53939}">
      <dsp:nvSpPr>
        <dsp:cNvPr id="0" name=""/>
        <dsp:cNvSpPr/>
      </dsp:nvSpPr>
      <dsp:spPr>
        <a:xfrm>
          <a:off x="342631" y="1487332"/>
          <a:ext cx="296606" cy="29660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6061"/>
              </a:lnTo>
              <a:lnTo>
                <a:pt x="296606" y="296606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F03DF-7B56-C047-A148-CC1B83C71EBF}">
      <dsp:nvSpPr>
        <dsp:cNvPr id="0" name=""/>
        <dsp:cNvSpPr/>
      </dsp:nvSpPr>
      <dsp:spPr>
        <a:xfrm>
          <a:off x="639237" y="3711878"/>
          <a:ext cx="2372849" cy="1483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Evaluation</a:t>
          </a:r>
          <a:r>
            <a:rPr lang="en-IN" sz="1400" kern="1200"/>
            <a:t>- information content of pairs of binary abundance vectors, when combined via Boolean operation</a:t>
          </a:r>
        </a:p>
      </dsp:txBody>
      <dsp:txXfrm>
        <a:off x="682673" y="3755314"/>
        <a:ext cx="2285977" cy="1396158"/>
      </dsp:txXfrm>
    </dsp:sp>
    <dsp:sp modelId="{0DB1323F-42D7-BF47-8EAD-8BAF44E7916B}">
      <dsp:nvSpPr>
        <dsp:cNvPr id="0" name=""/>
        <dsp:cNvSpPr/>
      </dsp:nvSpPr>
      <dsp:spPr>
        <a:xfrm>
          <a:off x="3753602" y="4301"/>
          <a:ext cx="2966061" cy="14830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[2] </a:t>
          </a:r>
          <a:r>
            <a:rPr lang="en-IN" sz="1400" i="0" kern="1200"/>
            <a:t>Microbiome abundance patterns as attractors and the implications for the inference of microbial interaction networks </a:t>
          </a:r>
          <a:endParaRPr lang="en-IN" sz="1400" kern="1200"/>
        </a:p>
      </dsp:txBody>
      <dsp:txXfrm>
        <a:off x="3797038" y="47737"/>
        <a:ext cx="2879189" cy="1396158"/>
      </dsp:txXfrm>
    </dsp:sp>
    <dsp:sp modelId="{D0D113FE-3AF7-5049-9D5B-ADC14FD3BAD8}">
      <dsp:nvSpPr>
        <dsp:cNvPr id="0" name=""/>
        <dsp:cNvSpPr/>
      </dsp:nvSpPr>
      <dsp:spPr>
        <a:xfrm>
          <a:off x="4050208" y="1487332"/>
          <a:ext cx="296606" cy="13271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7149"/>
              </a:lnTo>
              <a:lnTo>
                <a:pt x="296606" y="132714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27310-5E49-5A40-AA11-D92C59B7E21A}">
      <dsp:nvSpPr>
        <dsp:cNvPr id="0" name=""/>
        <dsp:cNvSpPr/>
      </dsp:nvSpPr>
      <dsp:spPr>
        <a:xfrm>
          <a:off x="4346814" y="1858090"/>
          <a:ext cx="2430462" cy="19127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Aim- infer interaction network of microbial communities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ESABO method + evolutionary algorithm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 dirty="0"/>
            <a:t>Infer original abundance patterns from inferred network</a:t>
          </a:r>
        </a:p>
      </dsp:txBody>
      <dsp:txXfrm>
        <a:off x="4402838" y="1914114"/>
        <a:ext cx="2318414" cy="1800735"/>
      </dsp:txXfrm>
    </dsp:sp>
    <dsp:sp modelId="{6DAA8618-B763-8049-9203-215E437B5585}">
      <dsp:nvSpPr>
        <dsp:cNvPr id="0" name=""/>
        <dsp:cNvSpPr/>
      </dsp:nvSpPr>
      <dsp:spPr>
        <a:xfrm>
          <a:off x="7461179" y="4301"/>
          <a:ext cx="2966061" cy="14830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[3] Gene regulatory network.: Dissecting structure and dynamics. </a:t>
          </a:r>
        </a:p>
      </dsp:txBody>
      <dsp:txXfrm>
        <a:off x="7504615" y="47737"/>
        <a:ext cx="2879189" cy="1396158"/>
      </dsp:txXfrm>
    </dsp:sp>
    <dsp:sp modelId="{41885330-51C6-A142-BF3F-EF08FB10DC1D}">
      <dsp:nvSpPr>
        <dsp:cNvPr id="0" name=""/>
        <dsp:cNvSpPr/>
      </dsp:nvSpPr>
      <dsp:spPr>
        <a:xfrm>
          <a:off x="7757786" y="1487332"/>
          <a:ext cx="296606" cy="1112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2273"/>
              </a:lnTo>
              <a:lnTo>
                <a:pt x="296606" y="111227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17103-A173-5D4F-A16F-336093F0C813}">
      <dsp:nvSpPr>
        <dsp:cNvPr id="0" name=""/>
        <dsp:cNvSpPr/>
      </dsp:nvSpPr>
      <dsp:spPr>
        <a:xfrm>
          <a:off x="8054392" y="1858090"/>
          <a:ext cx="2372849" cy="14830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Aim- illustrate the basic principles of gene network inference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kern="1200" dirty="0"/>
            <a:t>simulate gene expression patterns using ESABO</a:t>
          </a:r>
        </a:p>
      </dsp:txBody>
      <dsp:txXfrm>
        <a:off x="8097828" y="1901526"/>
        <a:ext cx="2285977" cy="1396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5B287-D81F-40D4-A860-6BA7ECC24895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FBAD2-DA03-4857-A80A-C99123CC840B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A5F79-FE2F-4607-8AE4-3494F8E674E5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Identify functional relationships</a:t>
          </a:r>
        </a:p>
      </dsp:txBody>
      <dsp:txXfrm>
        <a:off x="1172126" y="908559"/>
        <a:ext cx="2114937" cy="897246"/>
      </dsp:txXfrm>
    </dsp:sp>
    <dsp:sp modelId="{09E7B922-3124-420C-A859-090551762EB7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839B5-A600-41D7-9245-14629CA6DD08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940BE-5221-40A0-81B3-E0FCEBE6B07D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Network analysis</a:t>
          </a:r>
        </a:p>
      </dsp:txBody>
      <dsp:txXfrm>
        <a:off x="4745088" y="908559"/>
        <a:ext cx="2114937" cy="897246"/>
      </dsp:txXfrm>
    </dsp:sp>
    <dsp:sp modelId="{075CAB10-2EC5-4ACF-BC00-6919BEFBBA81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3BF7E-D497-445D-B8A3-D07D2CDF0574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11069-B951-4690-A293-CAEA176941BE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/>
            <a:t>Predictive modeling</a:t>
          </a:r>
          <a:endParaRPr lang="en-US" sz="1900" kern="1200"/>
        </a:p>
      </dsp:txBody>
      <dsp:txXfrm>
        <a:off x="8318049" y="908559"/>
        <a:ext cx="2114937" cy="897246"/>
      </dsp:txXfrm>
    </dsp:sp>
    <dsp:sp modelId="{FC665D67-760B-4072-A71F-5FBB28EE450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3E6C0-E2F5-4943-BC48-78F1299B4812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F210D-5E68-4B84-9A0D-973B0BB288BA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/>
            <a:t>Data reduction and feature selection</a:t>
          </a:r>
          <a:endParaRPr lang="en-US" sz="1900" kern="1200"/>
        </a:p>
      </dsp:txBody>
      <dsp:txXfrm>
        <a:off x="1172126" y="2545532"/>
        <a:ext cx="2114937" cy="897246"/>
      </dsp:txXfrm>
    </dsp:sp>
    <dsp:sp modelId="{3A815FBF-BB3E-4ADF-AFAE-A39062D56234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42677F-02FC-4300-A41A-1EEBF6ED97BC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D29C7-D15F-4138-B336-FCEFE1B2F115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Co-occurrence analysis to see species interactions</a:t>
          </a:r>
        </a:p>
      </dsp:txBody>
      <dsp:txXfrm>
        <a:off x="4745088" y="2545532"/>
        <a:ext cx="2114937" cy="89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FAC01-1BB6-8745-AD91-1C9D5EB36DBB}">
      <dsp:nvSpPr>
        <dsp:cNvPr id="0" name=""/>
        <dsp:cNvSpPr/>
      </dsp:nvSpPr>
      <dsp:spPr>
        <a:xfrm>
          <a:off x="0" y="885159"/>
          <a:ext cx="8485548" cy="50913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/>
            <a:t>[4]Constructing a Boolean implication network to study the interactions between environmental factors and OTUs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/>
            <a:t>Boolean implications for metagenomic studies (BIMS) –for extracting Boolean implications (IF-THEN relationships)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kern="1200" dirty="0"/>
            <a:t>capture the effects of environmental factors on microbial species based on 16S rRNA sequencing data. </a:t>
          </a:r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600" b="0" i="0" kern="1200" dirty="0"/>
            <a:t>Network Construction and analysis</a:t>
          </a:r>
          <a:endParaRPr lang="en-IN" sz="2600" kern="1200" dirty="0"/>
        </a:p>
      </dsp:txBody>
      <dsp:txXfrm>
        <a:off x="149120" y="1034279"/>
        <a:ext cx="8187308" cy="47930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32E56-CEEF-484F-B9F1-585A29449D1F}">
      <dsp:nvSpPr>
        <dsp:cNvPr id="0" name=""/>
        <dsp:cNvSpPr/>
      </dsp:nvSpPr>
      <dsp:spPr>
        <a:xfrm>
          <a:off x="224153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1087" y="1242976"/>
        <a:ext cx="25774" cy="5154"/>
      </dsp:txXfrm>
    </dsp:sp>
    <dsp:sp modelId="{85CB29FA-F1FD-5642-BEB9-8611D80196FA}">
      <dsp:nvSpPr>
        <dsp:cNvPr id="0" name=""/>
        <dsp:cNvSpPr/>
      </dsp:nvSpPr>
      <dsp:spPr>
        <a:xfrm>
          <a:off x="2092" y="573182"/>
          <a:ext cx="2241239" cy="13447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Microbial Ecology</a:t>
          </a:r>
          <a:endParaRPr lang="en-IN" sz="1800" kern="1200" dirty="0"/>
        </a:p>
      </dsp:txBody>
      <dsp:txXfrm>
        <a:off x="2092" y="573182"/>
        <a:ext cx="2241239" cy="1344743"/>
      </dsp:txXfrm>
    </dsp:sp>
    <dsp:sp modelId="{60E72324-EE7E-4543-86D1-D8DD35D27FC3}">
      <dsp:nvSpPr>
        <dsp:cNvPr id="0" name=""/>
        <dsp:cNvSpPr/>
      </dsp:nvSpPr>
      <dsp:spPr>
        <a:xfrm>
          <a:off x="4998257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27812" y="1242976"/>
        <a:ext cx="25774" cy="5154"/>
      </dsp:txXfrm>
    </dsp:sp>
    <dsp:sp modelId="{C03927DE-D00F-D14E-9638-F1246E464CA6}">
      <dsp:nvSpPr>
        <dsp:cNvPr id="0" name=""/>
        <dsp:cNvSpPr/>
      </dsp:nvSpPr>
      <dsp:spPr>
        <a:xfrm>
          <a:off x="2758817" y="573182"/>
          <a:ext cx="2241239" cy="1344743"/>
        </a:xfrm>
        <a:prstGeom prst="rect">
          <a:avLst/>
        </a:prstGeom>
        <a:gradFill rotWithShape="0">
          <a:gsLst>
            <a:gs pos="0">
              <a:schemeClr val="accent2">
                <a:hueOff val="-242561"/>
                <a:satOff val="-13988"/>
                <a:lumOff val="14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2561"/>
                <a:satOff val="-13988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2561"/>
                <a:satOff val="-13988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Functional Gene Analysis</a:t>
          </a:r>
          <a:endParaRPr lang="en-IN" sz="1800" kern="1200" dirty="0"/>
        </a:p>
      </dsp:txBody>
      <dsp:txXfrm>
        <a:off x="2758817" y="573182"/>
        <a:ext cx="2241239" cy="1344743"/>
      </dsp:txXfrm>
    </dsp:sp>
    <dsp:sp modelId="{8904CD4D-8CC1-C84A-88C4-1D3818D52ACD}">
      <dsp:nvSpPr>
        <dsp:cNvPr id="0" name=""/>
        <dsp:cNvSpPr/>
      </dsp:nvSpPr>
      <dsp:spPr>
        <a:xfrm>
          <a:off x="775498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984537" y="1242976"/>
        <a:ext cx="25774" cy="5154"/>
      </dsp:txXfrm>
    </dsp:sp>
    <dsp:sp modelId="{27D18EC7-10D9-7F48-A2F7-D06C9A6F4BC0}">
      <dsp:nvSpPr>
        <dsp:cNvPr id="0" name=""/>
        <dsp:cNvSpPr/>
      </dsp:nvSpPr>
      <dsp:spPr>
        <a:xfrm>
          <a:off x="5515542" y="573182"/>
          <a:ext cx="2241239" cy="1344743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Disease Biomarker Discovery</a:t>
          </a:r>
          <a:endParaRPr lang="en-IN" sz="1800" kern="1200"/>
        </a:p>
      </dsp:txBody>
      <dsp:txXfrm>
        <a:off x="5515542" y="573182"/>
        <a:ext cx="2241239" cy="1344743"/>
      </dsp:txXfrm>
    </dsp:sp>
    <dsp:sp modelId="{4E034C4B-969F-7C4D-836B-8BA34D605BB6}">
      <dsp:nvSpPr>
        <dsp:cNvPr id="0" name=""/>
        <dsp:cNvSpPr/>
      </dsp:nvSpPr>
      <dsp:spPr>
        <a:xfrm>
          <a:off x="1122712" y="1916126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50644" y="2155991"/>
        <a:ext cx="414311" cy="5154"/>
      </dsp:txXfrm>
    </dsp:sp>
    <dsp:sp modelId="{398B72B8-FACD-F743-A865-96A15BA71BC0}">
      <dsp:nvSpPr>
        <dsp:cNvPr id="0" name=""/>
        <dsp:cNvSpPr/>
      </dsp:nvSpPr>
      <dsp:spPr>
        <a:xfrm>
          <a:off x="8272267" y="573182"/>
          <a:ext cx="2241239" cy="1344743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Metagenomics and Metatranscriptomics</a:t>
          </a:r>
          <a:endParaRPr lang="en-IN" sz="1800" kern="1200"/>
        </a:p>
      </dsp:txBody>
      <dsp:txXfrm>
        <a:off x="8272267" y="573182"/>
        <a:ext cx="2241239" cy="1344743"/>
      </dsp:txXfrm>
    </dsp:sp>
    <dsp:sp modelId="{7101C22D-F5DB-F140-95D8-D73578CFFE81}">
      <dsp:nvSpPr>
        <dsp:cNvPr id="0" name=""/>
        <dsp:cNvSpPr/>
      </dsp:nvSpPr>
      <dsp:spPr>
        <a:xfrm>
          <a:off x="224153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1087" y="3103206"/>
        <a:ext cx="25774" cy="5154"/>
      </dsp:txXfrm>
    </dsp:sp>
    <dsp:sp modelId="{B6CE5473-89C2-B040-B715-FF19F09DA54E}">
      <dsp:nvSpPr>
        <dsp:cNvPr id="0" name=""/>
        <dsp:cNvSpPr/>
      </dsp:nvSpPr>
      <dsp:spPr>
        <a:xfrm>
          <a:off x="2092" y="2433411"/>
          <a:ext cx="2241239" cy="1344743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Co-expression Analysis</a:t>
          </a:r>
          <a:endParaRPr lang="en-IN" sz="1800" kern="1200"/>
        </a:p>
      </dsp:txBody>
      <dsp:txXfrm>
        <a:off x="2092" y="2433411"/>
        <a:ext cx="2241239" cy="1344743"/>
      </dsp:txXfrm>
    </dsp:sp>
    <dsp:sp modelId="{C561BFDC-16BF-6841-A88A-C265A5E6A54A}">
      <dsp:nvSpPr>
        <dsp:cNvPr id="0" name=""/>
        <dsp:cNvSpPr/>
      </dsp:nvSpPr>
      <dsp:spPr>
        <a:xfrm>
          <a:off x="4998257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27812" y="3103206"/>
        <a:ext cx="25774" cy="5154"/>
      </dsp:txXfrm>
    </dsp:sp>
    <dsp:sp modelId="{BC8C0675-3CDF-8541-8FE8-609610CA6932}">
      <dsp:nvSpPr>
        <dsp:cNvPr id="0" name=""/>
        <dsp:cNvSpPr/>
      </dsp:nvSpPr>
      <dsp:spPr>
        <a:xfrm>
          <a:off x="2758817" y="2433411"/>
          <a:ext cx="2241239" cy="1344743"/>
        </a:xfrm>
        <a:prstGeom prst="rect">
          <a:avLst/>
        </a:prstGeom>
        <a:gradFill rotWithShape="0">
          <a:gsLst>
            <a:gs pos="0">
              <a:schemeClr val="accent2">
                <a:hueOff val="-1212803"/>
                <a:satOff val="-69940"/>
                <a:lumOff val="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12803"/>
                <a:satOff val="-69940"/>
                <a:lumOff val="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12803"/>
                <a:satOff val="-69940"/>
                <a:lumOff val="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Host-Microbiome Interactions</a:t>
          </a:r>
          <a:endParaRPr lang="en-IN" sz="1800" kern="1200"/>
        </a:p>
      </dsp:txBody>
      <dsp:txXfrm>
        <a:off x="2758817" y="2433411"/>
        <a:ext cx="2241239" cy="1344743"/>
      </dsp:txXfrm>
    </dsp:sp>
    <dsp:sp modelId="{FC2BAE39-81A2-1141-9683-5EEB69A035AB}">
      <dsp:nvSpPr>
        <dsp:cNvPr id="0" name=""/>
        <dsp:cNvSpPr/>
      </dsp:nvSpPr>
      <dsp:spPr>
        <a:xfrm>
          <a:off x="5515542" y="2433411"/>
          <a:ext cx="2241239" cy="1344743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/>
            <a:t>Network Inference</a:t>
          </a:r>
          <a:endParaRPr lang="en-IN" sz="1800" kern="1200"/>
        </a:p>
      </dsp:txBody>
      <dsp:txXfrm>
        <a:off x="5515542" y="2433411"/>
        <a:ext cx="2241239" cy="13447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9F7CE-E770-6346-B9E3-363D0A8DD01F}">
      <dsp:nvSpPr>
        <dsp:cNvPr id="0" name=""/>
        <dsp:cNvSpPr/>
      </dsp:nvSpPr>
      <dsp:spPr>
        <a:xfrm>
          <a:off x="1170480" y="0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[7]Co-occurrence of invasive and native carnivorans affects occupancy patterns across environmental gradients </a:t>
          </a:r>
        </a:p>
      </dsp:txBody>
      <dsp:txXfrm>
        <a:off x="1218213" y="47733"/>
        <a:ext cx="2620721" cy="1534246"/>
      </dsp:txXfrm>
    </dsp:sp>
    <dsp:sp modelId="{F46D41ED-3A2C-2440-87E8-DDA30A4B4ED4}">
      <dsp:nvSpPr>
        <dsp:cNvPr id="0" name=""/>
        <dsp:cNvSpPr/>
      </dsp:nvSpPr>
      <dsp:spPr>
        <a:xfrm>
          <a:off x="4423069" y="478049"/>
          <a:ext cx="1292238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4423069" y="612772"/>
        <a:ext cx="1090154" cy="404168"/>
      </dsp:txXfrm>
    </dsp:sp>
    <dsp:sp modelId="{18A54911-21CD-5445-9BD8-07ABD1349183}">
      <dsp:nvSpPr>
        <dsp:cNvPr id="0" name=""/>
        <dsp:cNvSpPr/>
      </dsp:nvSpPr>
      <dsp:spPr>
        <a:xfrm>
          <a:off x="6324854" y="0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presence of one species affects the occurrence of the other</a:t>
          </a:r>
          <a:endParaRPr lang="en-IN" sz="1800" kern="1200" dirty="0"/>
        </a:p>
      </dsp:txBody>
      <dsp:txXfrm>
        <a:off x="6372587" y="47733"/>
        <a:ext cx="2620721" cy="1534246"/>
      </dsp:txXfrm>
    </dsp:sp>
    <dsp:sp modelId="{CF815295-4D59-2343-AD02-107E05C1AC12}">
      <dsp:nvSpPr>
        <dsp:cNvPr id="0" name=""/>
        <dsp:cNvSpPr/>
      </dsp:nvSpPr>
      <dsp:spPr>
        <a:xfrm rot="7902189">
          <a:off x="6097403" y="1822483"/>
          <a:ext cx="775130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-5400000">
        <a:off x="6350104" y="1797329"/>
        <a:ext cx="404168" cy="573046"/>
      </dsp:txXfrm>
    </dsp:sp>
    <dsp:sp modelId="{7A7460BD-C960-3C4D-B147-09F2903F0C11}">
      <dsp:nvSpPr>
        <dsp:cNvPr id="0" name=""/>
        <dsp:cNvSpPr/>
      </dsp:nvSpPr>
      <dsp:spPr>
        <a:xfrm>
          <a:off x="3899706" y="2721625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[8]IMPARO: inferring microbial interactions through parameter optimisation </a:t>
          </a:r>
        </a:p>
      </dsp:txBody>
      <dsp:txXfrm>
        <a:off x="3947439" y="2769358"/>
        <a:ext cx="2620721" cy="1534246"/>
      </dsp:txXfrm>
    </dsp:sp>
    <dsp:sp modelId="{9C252AC2-DB9F-0E43-9D04-67E74D5D6D44}">
      <dsp:nvSpPr>
        <dsp:cNvPr id="0" name=""/>
        <dsp:cNvSpPr/>
      </dsp:nvSpPr>
      <dsp:spPr>
        <a:xfrm rot="21597542">
          <a:off x="6854918" y="3198326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>
        <a:off x="6854918" y="3333111"/>
        <a:ext cx="403082" cy="404168"/>
      </dsp:txXfrm>
    </dsp:sp>
    <dsp:sp modelId="{F99D05C8-DCBD-C642-88E7-489397DCF4B8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takes abundance data as input- relative abundances of microbial taxa in a given community.</a:t>
          </a:r>
          <a:endParaRPr lang="en-IN" sz="1800" kern="1200" dirty="0"/>
        </a:p>
      </dsp:txBody>
      <dsp:txXfrm>
        <a:off x="7750101" y="2766639"/>
        <a:ext cx="2620721" cy="1534246"/>
      </dsp:txXfrm>
    </dsp:sp>
    <dsp:sp modelId="{799613C2-8BD1-4E4F-BB3C-54F27306F0DF}">
      <dsp:nvSpPr>
        <dsp:cNvPr id="0" name=""/>
        <dsp:cNvSpPr/>
      </dsp:nvSpPr>
      <dsp:spPr>
        <a:xfrm flipH="1">
          <a:off x="2898826" y="3124705"/>
          <a:ext cx="954164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/>
        </a:p>
      </dsp:txBody>
      <dsp:txXfrm rot="10800000">
        <a:off x="3100910" y="3259428"/>
        <a:ext cx="752080" cy="404168"/>
      </dsp:txXfrm>
    </dsp:sp>
    <dsp:sp modelId="{6501BA3E-2B23-5746-BFE2-AF366141A3AB}">
      <dsp:nvSpPr>
        <dsp:cNvPr id="0" name=""/>
        <dsp:cNvSpPr/>
      </dsp:nvSpPr>
      <dsp:spPr>
        <a:xfrm>
          <a:off x="109592" y="2652642"/>
          <a:ext cx="2716187" cy="1629712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/>
            <a:t>employs mathematical models to represent microbial interaction -</a:t>
          </a:r>
          <a:r>
            <a:rPr lang="en-IN" sz="1800" b="0" i="0" kern="1200" dirty="0" err="1"/>
            <a:t>Lotka</a:t>
          </a:r>
          <a:r>
            <a:rPr lang="en-IN" sz="1800" b="0" i="0" kern="1200" dirty="0"/>
            <a:t>-Volterra models </a:t>
          </a:r>
          <a:endParaRPr lang="en-IN" sz="1800" kern="1200" dirty="0"/>
        </a:p>
      </dsp:txBody>
      <dsp:txXfrm>
        <a:off x="157325" y="2700375"/>
        <a:ext cx="2620721" cy="15342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61B3C-FF68-D143-862C-F9D11251B54C}">
      <dsp:nvSpPr>
        <dsp:cNvPr id="0" name=""/>
        <dsp:cNvSpPr/>
      </dsp:nvSpPr>
      <dsp:spPr>
        <a:xfrm>
          <a:off x="657" y="829122"/>
          <a:ext cx="2393860" cy="1196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generate artificial test datasets to tackle with </a:t>
          </a:r>
          <a:endParaRPr lang="en-US" sz="2200" kern="1200" dirty="0"/>
        </a:p>
      </dsp:txBody>
      <dsp:txXfrm>
        <a:off x="35714" y="864179"/>
        <a:ext cx="2323746" cy="1126816"/>
      </dsp:txXfrm>
    </dsp:sp>
    <dsp:sp modelId="{5F056113-4B4E-C74E-A757-8C3DD7F0EED7}">
      <dsp:nvSpPr>
        <dsp:cNvPr id="0" name=""/>
        <dsp:cNvSpPr/>
      </dsp:nvSpPr>
      <dsp:spPr>
        <a:xfrm>
          <a:off x="2992983" y="829122"/>
          <a:ext cx="2393860" cy="1196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variable-threshold, discretized (fuzzy logic[6])</a:t>
          </a:r>
          <a:endParaRPr lang="en-US" sz="2200" kern="1200" dirty="0"/>
        </a:p>
      </dsp:txBody>
      <dsp:txXfrm>
        <a:off x="3028040" y="864179"/>
        <a:ext cx="2323746" cy="1126816"/>
      </dsp:txXfrm>
    </dsp:sp>
    <dsp:sp modelId="{C0ACD1F3-B998-2E43-8EE7-10E1F30D45DB}">
      <dsp:nvSpPr>
        <dsp:cNvPr id="0" name=""/>
        <dsp:cNvSpPr/>
      </dsp:nvSpPr>
      <dsp:spPr>
        <a:xfrm>
          <a:off x="3232369" y="2026052"/>
          <a:ext cx="239386" cy="897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7697"/>
              </a:lnTo>
              <a:lnTo>
                <a:pt x="239386" y="89769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C5864-6499-C34D-8392-858E8D6CC0AD}">
      <dsp:nvSpPr>
        <dsp:cNvPr id="0" name=""/>
        <dsp:cNvSpPr/>
      </dsp:nvSpPr>
      <dsp:spPr>
        <a:xfrm>
          <a:off x="3471755" y="2325285"/>
          <a:ext cx="1915088" cy="1196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"validation" by random boolean  network dynamics</a:t>
          </a:r>
          <a:endParaRPr lang="en-US" sz="1900" kern="1200"/>
        </a:p>
      </dsp:txBody>
      <dsp:txXfrm>
        <a:off x="3506812" y="2360342"/>
        <a:ext cx="1844974" cy="11268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5EB9B-6D75-A741-90D2-149213F59137}">
      <dsp:nvSpPr>
        <dsp:cNvPr id="0" name=""/>
        <dsp:cNvSpPr/>
      </dsp:nvSpPr>
      <dsp:spPr>
        <a:xfrm>
          <a:off x="1243" y="75629"/>
          <a:ext cx="4200078" cy="42000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/>
            <a:t>"validation" of a method: testing on synthetic (e.g.random boolean) datasets</a:t>
          </a:r>
          <a:endParaRPr lang="en-US" sz="2300" kern="1200"/>
        </a:p>
      </dsp:txBody>
      <dsp:txXfrm>
        <a:off x="616330" y="690716"/>
        <a:ext cx="2969904" cy="2969904"/>
      </dsp:txXfrm>
    </dsp:sp>
    <dsp:sp modelId="{DF1C0B1B-F0AB-F24B-9EB7-2BB4BF9BBD9A}">
      <dsp:nvSpPr>
        <dsp:cNvPr id="0" name=""/>
        <dsp:cNvSpPr/>
      </dsp:nvSpPr>
      <dsp:spPr>
        <a:xfrm>
          <a:off x="3874180" y="-518009"/>
          <a:ext cx="2618993" cy="141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874180" y="-234504"/>
        <a:ext cx="2193735" cy="850516"/>
      </dsp:txXfrm>
    </dsp:sp>
    <dsp:sp modelId="{70F38489-0E90-F349-B362-EC317AC2FDC1}">
      <dsp:nvSpPr>
        <dsp:cNvPr id="0" name=""/>
        <dsp:cNvSpPr/>
      </dsp:nvSpPr>
      <dsp:spPr>
        <a:xfrm>
          <a:off x="6314277" y="75629"/>
          <a:ext cx="4200078" cy="42000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i="0" kern="1200"/>
            <a:t>"evaluating" numerical simulations: in scientific computing this is running simulations for some ensemble of configurations, initial conditions etc, and then to calculate average values and variances.</a:t>
          </a:r>
          <a:endParaRPr lang="en-US" sz="2300" kern="1200"/>
        </a:p>
      </dsp:txBody>
      <dsp:txXfrm>
        <a:off x="6929364" y="690716"/>
        <a:ext cx="2969904" cy="2969904"/>
      </dsp:txXfrm>
    </dsp:sp>
    <dsp:sp modelId="{5B037987-71F7-3943-BF71-E5C4DB954999}">
      <dsp:nvSpPr>
        <dsp:cNvPr id="0" name=""/>
        <dsp:cNvSpPr/>
      </dsp:nvSpPr>
      <dsp:spPr>
        <a:xfrm rot="10800000">
          <a:off x="4022425" y="3451820"/>
          <a:ext cx="2618993" cy="1417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4447683" y="3735325"/>
        <a:ext cx="2193735" cy="850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30B2D-F7D2-6D48-99C6-CC8AECD8A6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0695A-6240-A246-AB13-278308FF35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905AC-4C2E-C241-B283-5BB343044F88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3C6DE-41E7-FC4E-B057-0FB15566E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708A8-2D55-504F-9296-A6C234D4B7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BE44A-5FCF-564B-927A-6D6E73D24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110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53FF1-CC35-4244-AB47-A307AEAA69C7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FE4E2-FBCD-1749-AC3D-962ABA750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729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7152-4F57-4747-82B1-A538F1591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00A20-E489-6941-9B79-1674ABAA8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3EAC8-13E4-0C40-A6AF-05B865DE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697EA-A1EA-7041-9D0B-AD245D4EA11C}" type="datetime1">
              <a:rPr lang="en-IN" smtClean="0"/>
              <a:t>13/09/23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6E77F-D903-3A4B-B938-4D0F07B55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5A27-C95D-6645-9F21-62374B0C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0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F96E-5D86-E942-805B-B22D1B05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42624-3D4A-7744-A00A-3F13F3F32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14A30-DC8A-CC4F-835D-95877563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9301-8387-EF41-BBEA-20F4B433FA19}" type="datetime1">
              <a:rPr lang="en-IN" smtClean="0"/>
              <a:t>13/09/23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1CA8B-92DB-0E41-985A-0A1E32C6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18C5A-79DC-804D-9986-965904C5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1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5C7DF-08EB-0145-A7F2-8D285796C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EB06E-C40A-364B-A786-F3131B011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AE18B-1E2F-C245-9810-8EE168A4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EF9E2-5B3A-1548-B5AC-85C3D05FBF63}" type="datetime1">
              <a:rPr lang="en-IN" smtClean="0"/>
              <a:t>13/09/23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21C73-DDAF-F941-9F50-D2C98190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6D45D-4EBA-8444-B93F-F5699B47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3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7F56-4120-8649-8E75-9626FA9E3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3AA18-A333-4142-8FCE-8C139522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1B092-2745-9945-AD4F-2C86C55E8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70089-5E12-7649-931E-1757724ADFC5}" type="datetime1">
              <a:rPr lang="en-IN" smtClean="0"/>
              <a:t>13/09/23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6BD3F-A79F-1A4A-A718-67B84C20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8EBC3-A859-524E-9F89-D4489A8D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8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D2BE-A9D1-134D-B599-0CFA5BDB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F59BF-0019-0F4F-B090-AFED1B17A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6F1E1-37A0-164B-8DCB-1B3CA7D1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F6FEB-815C-E84B-9D76-24E32CE42953}" type="datetime1">
              <a:rPr lang="en-IN" smtClean="0"/>
              <a:t>13/09/23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9D9AF-CDC6-0E47-8FC4-C07A4FD0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E0B99-B1DB-764E-B91F-0B3AF6F0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F566-FF17-2940-8129-7E9776C9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92B2-12C7-B542-9F18-D7B1C4082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8F611-C8FE-354C-BD53-74F29B3D2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4B24B-1D33-5341-8923-2EC17AFD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A098A-8165-F04C-9157-744CFD83E9DD}" type="datetime1">
              <a:rPr lang="en-IN" smtClean="0"/>
              <a:t>13/09/23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3F090-A245-6948-B87A-8D7FC7EB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47516-E452-6F43-9A65-C37E7DCF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9347-86B5-5545-9999-09DBEAAA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46B5D-F382-1B40-93CF-188557BE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1F4AD-B1E1-DB46-9F70-BD0F1B2F5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A73780-F037-2046-AAA6-E705AB3CB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6B4756-9768-034F-8A6C-7D8279B4C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D0DBD-34ED-C448-9EEB-BFC93374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975C-1484-0649-A197-9E585B47D217}" type="datetime1">
              <a:rPr lang="en-IN" smtClean="0"/>
              <a:t>13/09/23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1D92F-6960-5345-BDC9-C153EC09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29553-D189-DE4A-9618-2B80496D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3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63E7-4D9C-D94C-9609-2F475602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ECF33-1C71-CE4D-B0E3-763629F59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A605-9B1A-664C-BC5E-21D09554B0D6}" type="datetime1">
              <a:rPr lang="en-IN" smtClean="0"/>
              <a:t>13/09/23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61013-B4EB-1342-B6C7-7CF10145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723E5-836E-154A-94FA-9F6FB7E4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7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7DA7E-432E-A146-96EC-B899A529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A0B80-FE7A-4244-89E8-ED3ADD320BAC}" type="datetime1">
              <a:rPr lang="en-IN" smtClean="0"/>
              <a:t>13/09/23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4C3F1-41F2-A047-95CA-272E1240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C33B2-7048-E344-8B49-9053AAFC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DC61-3ECA-D24A-AABE-9EF28FDF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5871-920A-2644-9077-7B1ACB34E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E80E7-1ED2-CD47-A7F6-DA90A74BC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96A44-66C9-2448-9066-AC9EFBFB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6217-A2F8-5C42-866C-00316E33D9B4}" type="datetime1">
              <a:rPr lang="en-IN" smtClean="0"/>
              <a:t>13/09/23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60D15-6E02-FD4B-9336-1D7A81BA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B803-8492-8D47-90BB-FDAD83A5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7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9EF0-F7C6-AE44-A071-900E1B26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9EC8F4-969E-B34C-B4A7-5D83204B5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021FF-0198-6C41-A98E-438C876F6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C676C-2C36-E745-97EC-7A72AF5E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383B-1462-CE43-9AA8-A0C178ADD85A}" type="datetime1">
              <a:rPr lang="en-IN" smtClean="0"/>
              <a:t>13/09/23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058C1-CE87-7342-A97F-797E4C1F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52A26-F467-CB42-B710-D774D7DC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2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60D0F-76C5-C04D-A3DE-28E43CB1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72840-5AAA-2842-B2CF-73153338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03CD7-2C8C-724A-BE01-64EC20BCF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46454-D3DA-234D-879B-6930A2B753BD}" type="datetime1">
              <a:rPr lang="en-IN" smtClean="0"/>
              <a:t>13/09/23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8B709-A50C-4A4C-80AF-38B7D2B96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1ADB8-265A-CC4A-9B7E-952E1BBF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8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bdmdb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etworksciencebook.com/" TargetMode="External"/><Relationship Id="rId2" Type="http://schemas.openxmlformats.org/officeDocument/2006/relationships/hyperlink" Target="https://journals.plos.org/ploscompbiol/article?id=10.1371/journal.pcbi.100536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!d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92837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DE31-7B59-A449-936C-637121BDF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2" y="1132702"/>
            <a:ext cx="7526336" cy="235413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600" b="0" kern="1200" cap="none" spc="500" baseline="0" dirty="0">
                <a:solidFill>
                  <a:schemeClr val="tx1"/>
                </a:solidFill>
                <a:latin typeface="Georgia" panose="02040502050405020303" pitchFamily="18" charset="0"/>
              </a:rPr>
              <a:t>Thresholding </a:t>
            </a:r>
            <a:r>
              <a:rPr lang="en-US" sz="3600" b="0" cap="none" dirty="0">
                <a:latin typeface="Georgia" panose="02040502050405020303" pitchFamily="18" charset="0"/>
              </a:rPr>
              <a:t>B</a:t>
            </a:r>
            <a:r>
              <a:rPr lang="en-US" sz="3600" b="0" kern="1200" cap="none" spc="500" baseline="0" dirty="0">
                <a:solidFill>
                  <a:schemeClr val="tx1"/>
                </a:solidFill>
                <a:latin typeface="Georgia" panose="02040502050405020303" pitchFamily="18" charset="0"/>
              </a:rPr>
              <a:t>oolean </a:t>
            </a:r>
            <a:br>
              <a:rPr lang="en-US" sz="3600" b="0" kern="1200" cap="none" spc="500" baseline="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3600" b="0" kern="1200" cap="none" spc="500" baseline="0" dirty="0">
                <a:solidFill>
                  <a:schemeClr val="tx1"/>
                </a:solidFill>
                <a:latin typeface="Georgia" panose="02040502050405020303" pitchFamily="18" charset="0"/>
              </a:rPr>
              <a:t>co-abundance analysis for continuous valued datasets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2D4A92-37FB-384A-8523-9A47554F0CAE}"/>
              </a:ext>
            </a:extLst>
          </p:cNvPr>
          <p:cNvSpPr txBox="1"/>
          <p:nvPr/>
        </p:nvSpPr>
        <p:spPr>
          <a:xfrm>
            <a:off x="889002" y="4548232"/>
            <a:ext cx="4630827" cy="30527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Student      : Devi Chandran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Supervisor : Jens Christian Claussen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Student Id  : 2430977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B6CBCFF-CE51-8163-C8FC-2D93BC88C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1100" r="21101"/>
          <a:stretch/>
        </p:blipFill>
        <p:spPr>
          <a:xfrm>
            <a:off x="8074027" y="579139"/>
            <a:ext cx="4117973" cy="5699722"/>
          </a:xfrm>
          <a:prstGeom prst="rect">
            <a:avLst/>
          </a:prstGeom>
          <a:noFill/>
        </p:spPr>
      </p:pic>
      <p:pic>
        <p:nvPicPr>
          <p:cNvPr id="1026" name="Picture 2" descr="University logo guidelines">
            <a:extLst>
              <a:ext uri="{FF2B5EF4-FFF2-40B4-BE49-F238E27FC236}">
                <a16:creationId xmlns:a16="http://schemas.microsoft.com/office/drawing/2014/main" id="{11B2D1C3-AB0B-884A-A82A-A26C65A7D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472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4B94F-7C83-5747-ACEC-B779EAA2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6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blue and yellow background&#10;&#10;Description automatically generated">
            <a:extLst>
              <a:ext uri="{FF2B5EF4-FFF2-40B4-BE49-F238E27FC236}">
                <a16:creationId xmlns:a16="http://schemas.microsoft.com/office/drawing/2014/main" id="{A576F8F4-2401-88F0-E267-3CA01FF92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0" b="140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FEC344-BE78-0C4E-8115-7DF03D6BA2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5104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University logo guidelines">
            <a:extLst>
              <a:ext uri="{FF2B5EF4-FFF2-40B4-BE49-F238E27FC236}">
                <a16:creationId xmlns:a16="http://schemas.microsoft.com/office/drawing/2014/main" id="{52373D65-C603-C549-AAFD-F00717B63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CA0B3-7075-D24E-8EA2-06A8E6B2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4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C34267-CC93-3B4D-8629-CAD8D199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0" i="0" u="none" strike="noStrike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Methodology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2" descr="University logo guidelines">
            <a:extLst>
              <a:ext uri="{FF2B5EF4-FFF2-40B4-BE49-F238E27FC236}">
                <a16:creationId xmlns:a16="http://schemas.microsoft.com/office/drawing/2014/main" id="{0A06E317-27AD-414F-8A76-1C9A99AD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53BB5-B97D-C240-85BB-7005DEF6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9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811E3-722A-B04E-B2D9-79E62F72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  <a:effectLst/>
                <a:latin typeface="MinionPro"/>
              </a:rPr>
              <a:t>Entropy Shifts of Abundance Vectors under Boolean Operations (</a:t>
            </a:r>
            <a:r>
              <a:rPr lang="en-US">
                <a:solidFill>
                  <a:srgbClr val="FFFFFF"/>
                </a:solidFill>
              </a:rPr>
              <a:t>ESABO) method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5276-B8BF-3048-ABA0-C8227F47B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endParaRPr lang="en-IN" sz="1800" dirty="0"/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228600" algn="l"/>
              </a:tabLst>
            </a:pPr>
            <a:r>
              <a:rPr lang="en-IN" sz="1800" b="1" u="sng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Boolean co-abundance analysis using ESABO method[1]:</a:t>
            </a:r>
          </a:p>
          <a:p>
            <a:pPr>
              <a:buSzPts val="1000"/>
              <a:tabLst>
                <a:tab pos="22860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ESABO method for evaluating the information content of binary abundance data and find the co-abundance patterns for indication of highly significant features. </a:t>
            </a:r>
          </a:p>
          <a:p>
            <a:pPr>
              <a:buSzPts val="1000"/>
              <a:tabLst>
                <a:tab pos="22860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 assigns to each abundance a Boolean operation and evaluates the z-score of the entropy of abundances.</a:t>
            </a:r>
          </a:p>
          <a:p>
            <a:pPr>
              <a:buSzPts val="1000"/>
              <a:tabLst>
                <a:tab pos="228600" algn="l"/>
              </a:tabLst>
            </a:pPr>
            <a:r>
              <a:rPr lang="en-IN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Application of the method</a:t>
            </a:r>
          </a:p>
          <a:p>
            <a:pPr lvl="0">
              <a:buSzPts val="1000"/>
              <a:buFont typeface="Courier New" panose="02070309020205020404" pitchFamily="49" charset="0"/>
              <a:buChar char="o"/>
              <a:tabLst>
                <a:tab pos="228600" algn="l"/>
              </a:tabLst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Applied to continuous valued data (which is first </a:t>
            </a:r>
            <a:r>
              <a:rPr lang="en-IN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thresholded</a:t>
            </a: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),</a:t>
            </a:r>
            <a:r>
              <a:rPr lang="en-IN" sz="18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N" sz="1800" dirty="0" err="1">
                <a:latin typeface="Arial" panose="020B0604020202020204" pitchFamily="34" charset="0"/>
                <a:ea typeface="Times New Roman" panose="02020603050405020304" pitchFamily="18" charset="0"/>
              </a:rPr>
              <a:t>i.e</a:t>
            </a:r>
            <a:r>
              <a:rPr lang="en-IN" sz="1800" dirty="0">
                <a:latin typeface="Arial" panose="020B0604020202020204" pitchFamily="34" charset="0"/>
                <a:ea typeface="Times New Roman" panose="02020603050405020304" pitchFamily="18" charset="0"/>
              </a:rPr>
              <a:t>, microbial abundance data</a:t>
            </a:r>
            <a:endParaRPr lang="en-IN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buSzPts val="1000"/>
              <a:buFont typeface="Courier New" panose="02070309020205020404" pitchFamily="49" charset="0"/>
              <a:buChar char="o"/>
              <a:tabLst>
                <a:tab pos="228600" algn="l"/>
              </a:tabLst>
            </a:pPr>
            <a:r>
              <a:rPr lang="en-IN" sz="1800" dirty="0">
                <a:latin typeface="Arial" panose="020B0604020202020204" pitchFamily="34" charset="0"/>
                <a:ea typeface="Times New Roman" panose="02020603050405020304" pitchFamily="18" charset="0"/>
              </a:rPr>
              <a:t>Tested on multivariate brain connectivity data</a:t>
            </a:r>
          </a:p>
          <a:p>
            <a:pPr>
              <a:buSzPts val="1000"/>
              <a:tabLst>
                <a:tab pos="228600" algn="l"/>
              </a:tabLst>
            </a:pPr>
            <a:r>
              <a:rPr lang="en-US" sz="2000" b="1" u="sng" dirty="0"/>
              <a:t>Network complexity measures[9]</a:t>
            </a:r>
            <a:endParaRPr lang="en-IN" sz="2000" b="1" u="sng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lvl="0" indent="0">
              <a:buSzPts val="1000"/>
              <a:buNone/>
              <a:tabLst>
                <a:tab pos="228600" algn="l"/>
              </a:tabLst>
            </a:pPr>
            <a:endParaRPr lang="en-IN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2" descr="University logo guidelines">
            <a:extLst>
              <a:ext uri="{FF2B5EF4-FFF2-40B4-BE49-F238E27FC236}">
                <a16:creationId xmlns:a16="http://schemas.microsoft.com/office/drawing/2014/main" id="{AA3089D6-B793-FE42-BA20-663ABEA8E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A3126-F380-A64A-8CAA-30093D9A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10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DC522-74D2-2C4E-8C9B-D6D3343A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 dirty="0"/>
              <a:t>Our study focus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E6B8F-4209-D821-8143-E3B8C9BF3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0" r="25253" b="2"/>
          <a:stretch/>
        </p:blipFill>
        <p:spPr>
          <a:xfrm>
            <a:off x="6621294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26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C11534-13E8-DD87-FA09-50C622A59B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893285"/>
              </p:ext>
            </p:extLst>
          </p:nvPr>
        </p:nvGraphicFramePr>
        <p:xfrm>
          <a:off x="838200" y="1825625"/>
          <a:ext cx="5387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77926-3613-A548-A755-445C647E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9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gnifying glass on clear background">
            <a:extLst>
              <a:ext uri="{FF2B5EF4-FFF2-40B4-BE49-F238E27FC236}">
                <a16:creationId xmlns:a16="http://schemas.microsoft.com/office/drawing/2014/main" id="{BB0E4122-1674-D46E-CA77-2B6041008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0195F-D5C1-824E-89E3-FEB2D43D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550297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i="0" u="sng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EVALUATION</a:t>
            </a:r>
            <a:br>
              <a:rPr lang="en-US" sz="3600" b="1" i="0" u="sng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endParaRPr lang="en-US" sz="3600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University logo guidelines">
            <a:extLst>
              <a:ext uri="{FF2B5EF4-FFF2-40B4-BE49-F238E27FC236}">
                <a16:creationId xmlns:a16="http://schemas.microsoft.com/office/drawing/2014/main" id="{FEA4EFCA-0EE0-AC4B-8ED4-5F63D6D1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B8620-E3CB-FB4A-8C72-CC75B6CD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2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5A36F1-34D2-34A6-964C-6E9348404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92667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2" descr="University logo guidelines">
            <a:extLst>
              <a:ext uri="{FF2B5EF4-FFF2-40B4-BE49-F238E27FC236}">
                <a16:creationId xmlns:a16="http://schemas.microsoft.com/office/drawing/2014/main" id="{254F8ED0-B46F-2842-814A-08F62376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A508F4-B7BB-1A49-9007-218D3CCB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8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arrows going to the red target">
            <a:extLst>
              <a:ext uri="{FF2B5EF4-FFF2-40B4-BE49-F238E27FC236}">
                <a16:creationId xmlns:a16="http://schemas.microsoft.com/office/drawing/2014/main" id="{5E1EAF4A-D4EF-35E2-E014-6D3789088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EB0CE-D1FA-D54C-B9C3-2CE2AF12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27" y="639899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CURRENT PROGRESS</a:t>
            </a:r>
            <a:br>
              <a:rPr lang="en-US" sz="23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endParaRPr lang="en-US" sz="2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University logo guidelines">
            <a:extLst>
              <a:ext uri="{FF2B5EF4-FFF2-40B4-BE49-F238E27FC236}">
                <a16:creationId xmlns:a16="http://schemas.microsoft.com/office/drawing/2014/main" id="{C218C5C0-934B-C24A-AEA6-A3B97039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E00C8-C0AE-1D46-A12C-002A62AE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7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0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70E7454-27A8-1E43-9BD5-60C507BCE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9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FINDING DATASET:</a:t>
            </a:r>
          </a:p>
          <a:p>
            <a:r>
              <a:rPr lang="en-IN" sz="2400" b="0" i="0" u="none" strike="noStrike" dirty="0">
                <a:effectLst/>
                <a:latin typeface="Helvetica Neue" panose="02000503000000020004" pitchFamily="2" charset="0"/>
              </a:rPr>
              <a:t>The Inflammatory Bowel Disease </a:t>
            </a:r>
            <a:r>
              <a:rPr lang="en-IN" sz="2400" b="0" i="0" u="none" strike="noStrike" dirty="0" err="1">
                <a:effectLst/>
                <a:latin typeface="Helvetica Neue" panose="02000503000000020004" pitchFamily="2" charset="0"/>
              </a:rPr>
              <a:t>Multi'omics</a:t>
            </a:r>
            <a:r>
              <a:rPr lang="en-IN" sz="2400" b="0" i="0" u="none" strike="noStrike" dirty="0">
                <a:effectLst/>
                <a:latin typeface="Helvetica Neue" panose="02000503000000020004" pitchFamily="2" charset="0"/>
              </a:rPr>
              <a:t> Database(IBDMDB) under the Human Microbiome Project-</a:t>
            </a:r>
            <a:r>
              <a:rPr lang="en-IN" sz="2400" b="0" i="0" u="none" strike="noStrike" dirty="0">
                <a:effectLst/>
                <a:latin typeface="Helvetica Neue" panose="02000503000000020004" pitchFamily="2" charset="0"/>
                <a:hlinkClick r:id="rId2"/>
              </a:rPr>
              <a:t>https://ibdmdb.org</a:t>
            </a:r>
            <a:endParaRPr lang="en-IN" sz="2400" b="0" i="0" u="none" strike="noStrike" dirty="0">
              <a:effectLst/>
              <a:latin typeface="Helvetica Neue" panose="02000503000000020004" pitchFamily="2" charset="0"/>
            </a:endParaRPr>
          </a:p>
          <a:p>
            <a:r>
              <a:rPr lang="en-IN" sz="2400" b="0" i="0" u="none" strike="noStrike" dirty="0">
                <a:effectLst/>
                <a:latin typeface="Helvetica Neue" panose="02000503000000020004" pitchFamily="2" charset="0"/>
              </a:rPr>
              <a:t>T</a:t>
            </a:r>
            <a:r>
              <a:rPr lang="en-IN" sz="2400" dirty="0">
                <a:latin typeface="Helvetica Neue" panose="02000503000000020004" pitchFamily="2" charset="0"/>
              </a:rPr>
              <a:t>axonomic 16s dataset selected for study</a:t>
            </a:r>
          </a:p>
          <a:p>
            <a:pPr marL="0" indent="0">
              <a:buNone/>
            </a:pPr>
            <a:endParaRPr lang="en-IN" sz="2400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IN" sz="2400" b="1" i="0" u="none" strike="noStrike" dirty="0">
                <a:effectLst/>
                <a:latin typeface="Helvetica Neue" panose="02000503000000020004" pitchFamily="2" charset="0"/>
              </a:rPr>
              <a:t>LITERATURE SEARCH</a:t>
            </a:r>
          </a:p>
          <a:p>
            <a:r>
              <a:rPr lang="en-IN" sz="2400" dirty="0">
                <a:latin typeface="Helvetica Neue" panose="02000503000000020004" pitchFamily="2" charset="0"/>
              </a:rPr>
              <a:t>A thorough search of literature for methodology usage in various areas</a:t>
            </a:r>
          </a:p>
          <a:p>
            <a:r>
              <a:rPr lang="en-IN" sz="2400" b="0" i="0" u="none" strike="noStrike" dirty="0">
                <a:effectLst/>
                <a:latin typeface="Helvetica Neue" panose="02000503000000020004" pitchFamily="2" charset="0"/>
              </a:rPr>
              <a:t>Background research of the topic</a:t>
            </a:r>
          </a:p>
          <a:p>
            <a:r>
              <a:rPr lang="en-IN" sz="2400" dirty="0">
                <a:latin typeface="Helvetica Neue" panose="02000503000000020004" pitchFamily="2" charset="0"/>
              </a:rPr>
              <a:t>Comparing literatures and finding the gap </a:t>
            </a:r>
            <a:endParaRPr lang="en-IN" sz="2400" b="0" i="0" u="none" strike="noStrike" dirty="0">
              <a:effectLst/>
              <a:latin typeface="Helvetica Neue" panose="02000503000000020004" pitchFamily="2" charset="0"/>
            </a:endParaRPr>
          </a:p>
          <a:p>
            <a:endParaRPr lang="en-US" sz="2400" dirty="0"/>
          </a:p>
        </p:txBody>
      </p:sp>
      <p:pic>
        <p:nvPicPr>
          <p:cNvPr id="36" name="Picture 2" descr="University logo guidelines">
            <a:extLst>
              <a:ext uri="{FF2B5EF4-FFF2-40B4-BE49-F238E27FC236}">
                <a16:creationId xmlns:a16="http://schemas.microsoft.com/office/drawing/2014/main" id="{059227C1-5985-3243-A7B8-A8D9BE05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EAC66-9066-424B-AF72-9795E912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7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52E284-BAAE-E640-8781-3961B3A2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394" y="1485900"/>
            <a:ext cx="6035404" cy="384756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85E434-D38A-154F-8803-D550B47A8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3" y="1593323"/>
            <a:ext cx="5883137" cy="3647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848A31-0DB7-D546-B61C-2708E2752F59}"/>
              </a:ext>
            </a:extLst>
          </p:cNvPr>
          <p:cNvSpPr txBox="1"/>
          <p:nvPr/>
        </p:nvSpPr>
        <p:spPr>
          <a:xfrm>
            <a:off x="3771900" y="571500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SNIPPETS FROM CODE</a:t>
            </a:r>
          </a:p>
        </p:txBody>
      </p:sp>
      <p:pic>
        <p:nvPicPr>
          <p:cNvPr id="13" name="Picture 2" descr="University logo guidelines">
            <a:extLst>
              <a:ext uri="{FF2B5EF4-FFF2-40B4-BE49-F238E27FC236}">
                <a16:creationId xmlns:a16="http://schemas.microsoft.com/office/drawing/2014/main" id="{AA408067-C167-5642-8D82-082275CE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5F9A9-7E9B-D748-951F-87CC6A75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38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18A60CF-2A9C-5142-B3C8-DD5A02550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4106"/>
          <a:stretch/>
        </p:blipFill>
        <p:spPr bwMode="auto">
          <a:xfrm>
            <a:off x="6158476" y="643050"/>
            <a:ext cx="5170852" cy="55718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F4A59-8945-5544-B79E-25350C2C4935}"/>
              </a:ext>
            </a:extLst>
          </p:cNvPr>
          <p:cNvSpPr txBox="1"/>
          <p:nvPr/>
        </p:nvSpPr>
        <p:spPr>
          <a:xfrm>
            <a:off x="1178426" y="2151726"/>
            <a:ext cx="45903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PIE CHART SHOWING </a:t>
            </a:r>
          </a:p>
          <a:p>
            <a:r>
              <a:rPr lang="en-US" sz="3200" b="1" dirty="0"/>
              <a:t>THE ABUNDANCE OF EACH MICROBIOME WITHIN THE DATA</a:t>
            </a:r>
          </a:p>
          <a:p>
            <a:pPr algn="just"/>
            <a:endParaRPr lang="en-US" sz="3200" b="1" dirty="0"/>
          </a:p>
        </p:txBody>
      </p:sp>
      <p:pic>
        <p:nvPicPr>
          <p:cNvPr id="12" name="Picture 2" descr="University logo guidelines">
            <a:extLst>
              <a:ext uri="{FF2B5EF4-FFF2-40B4-BE49-F238E27FC236}">
                <a16:creationId xmlns:a16="http://schemas.microsoft.com/office/drawing/2014/main" id="{99D6588B-00BD-494B-80A9-97437B43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76D7B8-E9DF-B24A-B623-BA89CE19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8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1D1C-D3F8-4245-B317-2C923E47A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Aims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94F305-D5CA-1B4E-8FF7-47B4BBFFB3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061706"/>
              </p:ext>
            </p:extLst>
          </p:nvPr>
        </p:nvGraphicFramePr>
        <p:xfrm>
          <a:off x="397328" y="1027906"/>
          <a:ext cx="11397343" cy="5082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University logo guidelines">
            <a:extLst>
              <a:ext uri="{FF2B5EF4-FFF2-40B4-BE49-F238E27FC236}">
                <a16:creationId xmlns:a16="http://schemas.microsoft.com/office/drawing/2014/main" id="{43253662-1851-F54F-8553-C3B4EA75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472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14734-6EBB-2D45-B8A0-341E7E88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8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1858-B2A8-E448-8D3E-FB75588A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B7EF-7CFC-5A4C-ABE2-29B950CC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N" sz="1800" dirty="0">
                <a:solidFill>
                  <a:srgbClr val="212121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[1]“</a:t>
            </a:r>
            <a:r>
              <a:rPr lang="en-IN" sz="1800" dirty="0">
                <a:solidFill>
                  <a:srgbClr val="20202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Boolean analysis reveals systematic interactions among low-abundance species in the human gut microbiome(2017)” by 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Jens Christian Claussen , </a:t>
            </a:r>
            <a:r>
              <a:rPr lang="en-IN" sz="1800" dirty="0" err="1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Jurgita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Skiecevičienė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, Jun Wang, Philipp Rausch, Tom H. Karlsen, Wolfgang </a:t>
            </a:r>
            <a:r>
              <a:rPr lang="en-IN" sz="1800" dirty="0" err="1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Lieb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, John F. Baines, Andre Franke, Marc-Thorsten </a:t>
            </a:r>
            <a:r>
              <a:rPr lang="en-IN" sz="1800" dirty="0" err="1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Hütt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.-</a:t>
            </a:r>
            <a:r>
              <a:rPr lang="en-IN" sz="1800" dirty="0"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 </a:t>
            </a:r>
            <a:r>
              <a:rPr lang="en-IN" sz="1800" u="sng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  <a:hlinkClick r:id="rId2"/>
              </a:rPr>
              <a:t>https://journals.plos.org/ploscompbiol/article?id=10.1371/journal.pcbi.1005361</a:t>
            </a:r>
            <a:endParaRPr lang="en-IN" sz="1800" u="sng" dirty="0">
              <a:solidFill>
                <a:srgbClr val="000000"/>
              </a:solidFill>
              <a:effectLst/>
              <a:latin typeface="Arial Narrow" panose="020B0604020202020204" pitchFamily="34" charset="0"/>
              <a:ea typeface="Times New Roman" panose="02020603050405020304" pitchFamily="18" charset="0"/>
              <a:cs typeface="Arial Narrow" panose="020B0604020202020204" pitchFamily="34" charset="0"/>
            </a:endParaRPr>
          </a:p>
          <a:p>
            <a:pPr marL="0" indent="0" algn="just">
              <a:buNone/>
            </a:pPr>
            <a:r>
              <a:rPr lang="en-IN" sz="1800" dirty="0">
                <a:solidFill>
                  <a:srgbClr val="000000"/>
                </a:solidFill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[2]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”</a:t>
            </a:r>
            <a:r>
              <a:rPr lang="en-IN" sz="1800" u="none" strike="noStrike" dirty="0">
                <a:solidFill>
                  <a:srgbClr val="000000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Microbiome abundance patterns as attractors and the implications for the inference of microbial interaction networks(2023)” by 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Isabella-Hilda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Mendler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, Barbara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Drossel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, Marc-Thorsten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Hütt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endParaRPr lang="en-IN" sz="1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[3] “Gene regulatory network: Dissecting structure and dynamics(2019)” by 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Marc-Thorsten C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Hütt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, Annick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Lesne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IN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[4] “</a:t>
            </a:r>
            <a:r>
              <a:rPr lang="en-IN" sz="1800" dirty="0">
                <a:solidFill>
                  <a:srgbClr val="11111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Constructing a Boolean implication network to study the interactions between environmental factors and OTUs(2015) “ by </a:t>
            </a:r>
            <a:r>
              <a:rPr lang="en-IN" sz="1800" dirty="0" err="1">
                <a:solidFill>
                  <a:srgbClr val="11111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Congmin</a:t>
            </a:r>
            <a:r>
              <a:rPr lang="en-IN" sz="1800" dirty="0">
                <a:solidFill>
                  <a:srgbClr val="11111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Zhu, Rui Jiang, and Ting Chen 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11111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[5] 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“Toward a better understanding of species interactions through network biology(2019)” by McClure RS.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mSystems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4:e00114-19. </a:t>
            </a:r>
            <a:r>
              <a:rPr lang="en-IN" sz="1800" dirty="0">
                <a:solidFill>
                  <a:srgbClr val="0000FF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https://</a:t>
            </a:r>
            <a:r>
              <a:rPr lang="en-IN" sz="1800" dirty="0" err="1">
                <a:solidFill>
                  <a:srgbClr val="0000FF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doi.org</a:t>
            </a:r>
            <a:r>
              <a:rPr lang="en-IN" sz="1800" dirty="0">
                <a:solidFill>
                  <a:srgbClr val="0000FF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/10.1128/mSystems.00114-19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IN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[6]”Fuzzy sets(1965)” by L. A Zadeh</a:t>
            </a:r>
          </a:p>
          <a:p>
            <a:pPr marL="0" indent="0">
              <a:buNone/>
            </a:pPr>
            <a:r>
              <a:rPr lang="en-IN" sz="16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[7] “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Co-occurrence of invasive and native carnivorans affects occupancy patterns across environmental gradients(2020)“ by</a:t>
            </a:r>
            <a:r>
              <a:rPr lang="en-IN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Jamie M.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Kass</a:t>
            </a:r>
            <a:r>
              <a:rPr lang="en-IN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, 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Morgan W. Tingley, 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Tatsuyuki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Tetsuya,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Fumito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Koike </a:t>
            </a:r>
            <a:endParaRPr lang="en-IN" sz="11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IN" sz="16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[8</a:t>
            </a:r>
            <a:r>
              <a:rPr lang="en-IN" sz="19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]” IMPARO: inferring microbial interactions through parameter optimisation (2019)” </a:t>
            </a:r>
            <a:r>
              <a:rPr lang="en-IN" sz="16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by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Rajith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Vidanaarachchi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, Marnie Shaw, Sen-Lin Tang and Saman </a:t>
            </a:r>
            <a:r>
              <a:rPr lang="en-IN" sz="1800" dirty="0" err="1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Halgamuge</a:t>
            </a:r>
            <a:r>
              <a:rPr lang="en-IN" sz="1800" dirty="0"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IN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[9]</a:t>
            </a:r>
            <a:r>
              <a:rPr lang="en-IN" sz="1800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 “Network Science” by </a:t>
            </a:r>
            <a:r>
              <a:rPr lang="en-IN" sz="1800" spc="75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Albert-László </a:t>
            </a:r>
            <a:r>
              <a:rPr lang="en-IN" sz="1800" spc="75" dirty="0" err="1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Barabási</a:t>
            </a:r>
            <a:r>
              <a:rPr lang="en-IN" sz="1800" spc="75" dirty="0">
                <a:solidFill>
                  <a:srgbClr val="000000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.-</a:t>
            </a:r>
            <a:r>
              <a:rPr lang="en-IN" sz="1800" dirty="0"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</a:rPr>
              <a:t> </a:t>
            </a:r>
            <a:r>
              <a:rPr lang="en-IN" sz="1800" u="sng" spc="75" dirty="0">
                <a:solidFill>
                  <a:srgbClr val="0000FF"/>
                </a:solidFill>
                <a:effectLst/>
                <a:latin typeface="Arial Narrow" panose="020B0604020202020204" pitchFamily="34" charset="0"/>
                <a:ea typeface="Times New Roman" panose="02020603050405020304" pitchFamily="18" charset="0"/>
                <a:cs typeface="Arial Narrow" panose="020B0604020202020204" pitchFamily="34" charset="0"/>
                <a:hlinkClick r:id="rId3"/>
              </a:rPr>
              <a:t>http://networksciencebook.com</a:t>
            </a:r>
            <a:endParaRPr lang="en-IN" sz="1800" dirty="0">
              <a:effectLst/>
              <a:latin typeface="Arial Narrow" panose="020B0604020202020204" pitchFamily="34" charset="0"/>
              <a:ea typeface="Times New Roman" panose="02020603050405020304" pitchFamily="18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endParaRPr lang="en-IN" sz="11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endParaRPr lang="en-IN" sz="1600" dirty="0"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endParaRPr lang="en-IN" sz="1800" dirty="0">
              <a:solidFill>
                <a:srgbClr val="11111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endParaRPr lang="en-IN" sz="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endParaRPr lang="en-IN" sz="1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endParaRPr lang="en-IN" sz="1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7516F-F986-7C40-A55B-DF421A05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42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21A4C-D068-0C49-AE41-3145595E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19CFF0-6FF1-E133-96DB-A924F75D78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341854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 descr="University logo guidelines">
            <a:extLst>
              <a:ext uri="{FF2B5EF4-FFF2-40B4-BE49-F238E27FC236}">
                <a16:creationId xmlns:a16="http://schemas.microsoft.com/office/drawing/2014/main" id="{E26421E7-F64F-4A47-8C32-4B0481EAA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472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663B5-7C69-044C-947B-49A867DC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8AA75-F109-6240-A08A-7CD658C4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6BB1-46FA-3145-8D75-7289FB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ESABO method       -&gt; Generally for binary abundance vectors, extending to weighted neural networks and complex data</a:t>
            </a:r>
          </a:p>
          <a:p>
            <a:r>
              <a:rPr lang="en-US" dirty="0"/>
              <a:t>Species interaction -&gt; Analyzing health implications[1][2]</a:t>
            </a:r>
          </a:p>
          <a:p>
            <a:r>
              <a:rPr lang="en-US" dirty="0"/>
              <a:t>Deriving and reconstructing networks -&gt; Correlation, ESABO approach</a:t>
            </a:r>
          </a:p>
          <a:p>
            <a:r>
              <a:rPr lang="en-US" dirty="0"/>
              <a:t>Application to complex networks  -&gt; See the connectedness and add network complexity measures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University logo guidelines">
            <a:extLst>
              <a:ext uri="{FF2B5EF4-FFF2-40B4-BE49-F238E27FC236}">
                <a16:creationId xmlns:a16="http://schemas.microsoft.com/office/drawing/2014/main" id="{4CEBA7E5-13F5-AD41-B9B5-B8D29532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472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8FAD7-75CE-CE4F-9A40-0D31C7D2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BB73-5BC3-374F-84C4-31D4CCE9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768" y="3429000"/>
            <a:ext cx="6772868" cy="2150420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>
                <a:solidFill>
                  <a:srgbClr val="FFFFFF"/>
                </a:solidFill>
                <a:latin typeface="Georgia" panose="02040502050405020303" pitchFamily="18" charset="0"/>
              </a:rPr>
              <a:t>LITERATURE REVIEW</a:t>
            </a:r>
          </a:p>
        </p:txBody>
      </p:sp>
      <p:pic>
        <p:nvPicPr>
          <p:cNvPr id="28" name="Picture 2" descr="University logo guidelines">
            <a:extLst>
              <a:ext uri="{FF2B5EF4-FFF2-40B4-BE49-F238E27FC236}">
                <a16:creationId xmlns:a16="http://schemas.microsoft.com/office/drawing/2014/main" id="{89FCD1B3-0C81-774B-AE7C-22D53A58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224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stack of books with white pages&#10;&#10;Description automatically generated">
            <a:extLst>
              <a:ext uri="{FF2B5EF4-FFF2-40B4-BE49-F238E27FC236}">
                <a16:creationId xmlns:a16="http://schemas.microsoft.com/office/drawing/2014/main" id="{198C0BF3-D4ED-6947-9D21-6EF06836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C25C76A-E098-6748-A50E-065F7C33B416}"/>
              </a:ext>
            </a:extLst>
          </p:cNvPr>
          <p:cNvSpPr txBox="1">
            <a:spLocks/>
          </p:cNvSpPr>
          <p:nvPr/>
        </p:nvSpPr>
        <p:spPr>
          <a:xfrm>
            <a:off x="909768" y="2150420"/>
            <a:ext cx="6772868" cy="215042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b="1" kern="1200" cap="all" spc="5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cap="none" dirty="0">
                <a:latin typeface="Georgia" panose="02040502050405020303" pitchFamily="18" charset="0"/>
              </a:rPr>
              <a:t>LITERATURE REVIEW</a:t>
            </a:r>
          </a:p>
        </p:txBody>
      </p:sp>
      <p:pic>
        <p:nvPicPr>
          <p:cNvPr id="31" name="Picture 2" descr="University logo guidelines">
            <a:extLst>
              <a:ext uri="{FF2B5EF4-FFF2-40B4-BE49-F238E27FC236}">
                <a16:creationId xmlns:a16="http://schemas.microsoft.com/office/drawing/2014/main" id="{318B8348-9903-B240-BE33-65656479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6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548D101E-4314-7D48-A65B-33BC55A1D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913564"/>
              </p:ext>
            </p:extLst>
          </p:nvPr>
        </p:nvGraphicFramePr>
        <p:xfrm>
          <a:off x="880532" y="982133"/>
          <a:ext cx="10473267" cy="5199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8" name="Picture 2" descr="University logo guidelines">
            <a:extLst>
              <a:ext uri="{FF2B5EF4-FFF2-40B4-BE49-F238E27FC236}">
                <a16:creationId xmlns:a16="http://schemas.microsoft.com/office/drawing/2014/main" id="{9B276126-A36A-3748-BD0E-6B9C0606F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AF3430-6956-C644-B561-311FF5E4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E94AB1-53C1-ED5B-679F-A428FEC18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5" r="9091" b="197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1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45B11-DDF9-854B-BF3C-32CCBC611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08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Boolean co-abundance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5D5F1C-A2D0-5BAB-BDF9-61BF588E2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6645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8" name="Picture 2" descr="University logo guidelines">
            <a:extLst>
              <a:ext uri="{FF2B5EF4-FFF2-40B4-BE49-F238E27FC236}">
                <a16:creationId xmlns:a16="http://schemas.microsoft.com/office/drawing/2014/main" id="{F43A3599-9571-3547-A9DE-4FC3F9971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C4790-EC73-A44E-894C-977FED3F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1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twork connection abstract against a white background">
            <a:extLst>
              <a:ext uri="{FF2B5EF4-FFF2-40B4-BE49-F238E27FC236}">
                <a16:creationId xmlns:a16="http://schemas.microsoft.com/office/drawing/2014/main" id="{6FBBB090-F4AD-9957-15D6-F6A9F199F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43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7D311C4-004A-B04C-B785-9C4F32303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222721"/>
              </p:ext>
            </p:extLst>
          </p:nvPr>
        </p:nvGraphicFramePr>
        <p:xfrm>
          <a:off x="590720" y="509570"/>
          <a:ext cx="8485548" cy="6861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Picture 2" descr="University logo guidelines">
            <a:extLst>
              <a:ext uri="{FF2B5EF4-FFF2-40B4-BE49-F238E27FC236}">
                <a16:creationId xmlns:a16="http://schemas.microsoft.com/office/drawing/2014/main" id="{97152CDF-01B7-7C48-BC82-962DF4600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8B571E-49DB-CD44-B8F3-1CD876AA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5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a molecular model">
            <a:extLst>
              <a:ext uri="{FF2B5EF4-FFF2-40B4-BE49-F238E27FC236}">
                <a16:creationId xmlns:a16="http://schemas.microsoft.com/office/drawing/2014/main" id="{4940CD0F-4709-0B8D-1B7E-F24FD91C5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1" t="11864" b="199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D1E79-0DBA-6749-9B71-3B877E36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56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Applications of Boolean co-abundance analysis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6D0119-F902-0C4D-9591-ACC3BDFFF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8231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2" descr="University logo guidelines">
            <a:extLst>
              <a:ext uri="{FF2B5EF4-FFF2-40B4-BE49-F238E27FC236}">
                <a16:creationId xmlns:a16="http://schemas.microsoft.com/office/drawing/2014/main" id="{05986772-A763-6942-B224-F830DFBB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7176"/>
            <a:ext cx="2946650" cy="115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75073-0389-8E4C-A0D2-E305F9A2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9224</TotalTime>
  <Words>978</Words>
  <Application>Microsoft Macintosh PowerPoint</Application>
  <PresentationFormat>Widescreen</PresentationFormat>
  <Paragraphs>120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Narrow</vt:lpstr>
      <vt:lpstr>Calibri</vt:lpstr>
      <vt:lpstr>Calibri Light</vt:lpstr>
      <vt:lpstr>Courier New</vt:lpstr>
      <vt:lpstr>Georgia</vt:lpstr>
      <vt:lpstr>Helvetica Neue</vt:lpstr>
      <vt:lpstr>MinionPro</vt:lpstr>
      <vt:lpstr>Symbol</vt:lpstr>
      <vt:lpstr>Times New Roman</vt:lpstr>
      <vt:lpstr>Office Theme</vt:lpstr>
      <vt:lpstr>Thresholding Boolean  co-abundance analysis for continuous valued datasets</vt:lpstr>
      <vt:lpstr>Aims</vt:lpstr>
      <vt:lpstr>Objectives</vt:lpstr>
      <vt:lpstr>Motivation</vt:lpstr>
      <vt:lpstr>LITERATURE REVIEW</vt:lpstr>
      <vt:lpstr>PowerPoint Presentation</vt:lpstr>
      <vt:lpstr>Boolean co-abundance analysis</vt:lpstr>
      <vt:lpstr>PowerPoint Presentation</vt:lpstr>
      <vt:lpstr>Applications of Boolean co-abundance analysis </vt:lpstr>
      <vt:lpstr>PowerPoint Presentation</vt:lpstr>
      <vt:lpstr>Methodology</vt:lpstr>
      <vt:lpstr>Entropy Shifts of Abundance Vectors under Boolean Operations (ESABO) method</vt:lpstr>
      <vt:lpstr>Our study focus</vt:lpstr>
      <vt:lpstr>EVALUATION </vt:lpstr>
      <vt:lpstr>PowerPoint Presentation</vt:lpstr>
      <vt:lpstr>CURRENT PROGRESS 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Thresholding Boolean  co-abundance analysis for continuous valued datasets</dc:title>
  <dc:creator>A55252</dc:creator>
  <cp:lastModifiedBy>A55252</cp:lastModifiedBy>
  <cp:revision>3</cp:revision>
  <dcterms:created xsi:type="dcterms:W3CDTF">2023-07-06T18:24:19Z</dcterms:created>
  <dcterms:modified xsi:type="dcterms:W3CDTF">2023-09-13T18:50:42Z</dcterms:modified>
</cp:coreProperties>
</file>